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6" r:id="rId2"/>
    <p:sldId id="284" r:id="rId3"/>
    <p:sldId id="274" r:id="rId4"/>
    <p:sldId id="261" r:id="rId5"/>
    <p:sldId id="264" r:id="rId6"/>
    <p:sldId id="271" r:id="rId7"/>
    <p:sldId id="278" r:id="rId8"/>
    <p:sldId id="267" r:id="rId9"/>
    <p:sldId id="281" r:id="rId10"/>
    <p:sldId id="280" r:id="rId11"/>
    <p:sldId id="279" r:id="rId1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55781E-A691-4C2B-B394-B638170587F5}" v="220" dt="2020-01-03T13:41:04.8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567" autoAdjust="0"/>
  </p:normalViewPr>
  <p:slideViewPr>
    <p:cSldViewPr snapToGrid="0">
      <p:cViewPr>
        <p:scale>
          <a:sx n="80" d="100"/>
          <a:sy n="80" d="100"/>
        </p:scale>
        <p:origin x="-600" y="108"/>
      </p:cViewPr>
      <p:guideLst/>
    </p:cSldViewPr>
  </p:slideViewPr>
  <p:notesTextViewPr>
    <p:cViewPr>
      <p:scale>
        <a:sx n="1" d="1"/>
        <a:sy n="1" d="1"/>
      </p:scale>
      <p:origin x="0" y="0"/>
    </p:cViewPr>
  </p:notesTextViewPr>
  <p:notesViewPr>
    <p:cSldViewPr snapToGrid="0">
      <p:cViewPr varScale="1">
        <p:scale>
          <a:sx n="63" d="100"/>
          <a:sy n="63" d="100"/>
        </p:scale>
        <p:origin x="2280"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Pavelka" userId="059365266a4a6225" providerId="LiveId" clId="{A4366106-16AB-4597-A266-CFF1DF6DE6C8}"/>
    <pc:docChg chg="undo custSel addSld delSld modSld sldOrd">
      <pc:chgData name="Thomas Pavelka" userId="059365266a4a6225" providerId="LiveId" clId="{A4366106-16AB-4597-A266-CFF1DF6DE6C8}" dt="2019-12-23T06:54:34.897" v="5717"/>
      <pc:docMkLst>
        <pc:docMk/>
      </pc:docMkLst>
      <pc:sldChg chg="addSp delSp modSp modTransition modNotesTx">
        <pc:chgData name="Thomas Pavelka" userId="059365266a4a6225" providerId="LiveId" clId="{A4366106-16AB-4597-A266-CFF1DF6DE6C8}" dt="2019-12-23T06:54:18.866" v="5709"/>
        <pc:sldMkLst>
          <pc:docMk/>
          <pc:sldMk cId="1934073771" sldId="261"/>
        </pc:sldMkLst>
        <pc:spChg chg="mod ord">
          <ac:chgData name="Thomas Pavelka" userId="059365266a4a6225" providerId="LiveId" clId="{A4366106-16AB-4597-A266-CFF1DF6DE6C8}" dt="2019-12-22T22:54:31.301" v="3269" actId="403"/>
          <ac:spMkLst>
            <pc:docMk/>
            <pc:sldMk cId="1934073771" sldId="261"/>
            <ac:spMk id="2" creationId="{2EFF44A1-FEE8-4C72-92BA-080743C64ECD}"/>
          </ac:spMkLst>
        </pc:spChg>
        <pc:spChg chg="mod">
          <ac:chgData name="Thomas Pavelka" userId="059365266a4a6225" providerId="LiveId" clId="{A4366106-16AB-4597-A266-CFF1DF6DE6C8}" dt="2019-12-22T16:30:46.494" v="1253" actId="164"/>
          <ac:spMkLst>
            <pc:docMk/>
            <pc:sldMk cId="1934073771" sldId="261"/>
            <ac:spMk id="17" creationId="{A2DAD17C-A5FC-4BB6-AF9B-0502409934CC}"/>
          </ac:spMkLst>
        </pc:spChg>
        <pc:spChg chg="mod">
          <ac:chgData name="Thomas Pavelka" userId="059365266a4a6225" providerId="LiveId" clId="{A4366106-16AB-4597-A266-CFF1DF6DE6C8}" dt="2019-12-22T16:30:46.494" v="1253" actId="164"/>
          <ac:spMkLst>
            <pc:docMk/>
            <pc:sldMk cId="1934073771" sldId="261"/>
            <ac:spMk id="18" creationId="{936559B8-618E-40A1-8952-47F3DDF03B7D}"/>
          </ac:spMkLst>
        </pc:spChg>
        <pc:spChg chg="mod">
          <ac:chgData name="Thomas Pavelka" userId="059365266a4a6225" providerId="LiveId" clId="{A4366106-16AB-4597-A266-CFF1DF6DE6C8}" dt="2019-12-22T16:30:46.494" v="1253" actId="164"/>
          <ac:spMkLst>
            <pc:docMk/>
            <pc:sldMk cId="1934073771" sldId="261"/>
            <ac:spMk id="19" creationId="{B246CDF4-A62E-443F-80F5-53FA69989AD8}"/>
          </ac:spMkLst>
        </pc:spChg>
        <pc:spChg chg="mod">
          <ac:chgData name="Thomas Pavelka" userId="059365266a4a6225" providerId="LiveId" clId="{A4366106-16AB-4597-A266-CFF1DF6DE6C8}" dt="2019-12-22T16:30:46.494" v="1253" actId="164"/>
          <ac:spMkLst>
            <pc:docMk/>
            <pc:sldMk cId="1934073771" sldId="261"/>
            <ac:spMk id="20" creationId="{1C106BF7-8FAD-4E6E-8A87-FE05A7FE4BA5}"/>
          </ac:spMkLst>
        </pc:spChg>
        <pc:spChg chg="add del mod">
          <ac:chgData name="Thomas Pavelka" userId="059365266a4a6225" providerId="LiveId" clId="{A4366106-16AB-4597-A266-CFF1DF6DE6C8}" dt="2019-12-22T16:46:35.614" v="1598" actId="478"/>
          <ac:spMkLst>
            <pc:docMk/>
            <pc:sldMk cId="1934073771" sldId="261"/>
            <ac:spMk id="26" creationId="{9AD5AD67-1160-4ACA-AFD4-C95F98F36D4F}"/>
          </ac:spMkLst>
        </pc:spChg>
        <pc:spChg chg="add mod ord">
          <ac:chgData name="Thomas Pavelka" userId="059365266a4a6225" providerId="LiveId" clId="{A4366106-16AB-4597-A266-CFF1DF6DE6C8}" dt="2019-12-22T16:47:20.872" v="1604" actId="171"/>
          <ac:spMkLst>
            <pc:docMk/>
            <pc:sldMk cId="1934073771" sldId="261"/>
            <ac:spMk id="40" creationId="{A9F9D211-9A34-4594-A30E-71BE0FB6CC8F}"/>
          </ac:spMkLst>
        </pc:spChg>
        <pc:grpChg chg="mod">
          <ac:chgData name="Thomas Pavelka" userId="059365266a4a6225" providerId="LiveId" clId="{A4366106-16AB-4597-A266-CFF1DF6DE6C8}" dt="2019-12-22T16:30:49.945" v="1254" actId="12788"/>
          <ac:grpSpMkLst>
            <pc:docMk/>
            <pc:sldMk cId="1934073771" sldId="261"/>
            <ac:grpSpMk id="4" creationId="{BE612FFE-DF54-44D6-BE47-8610AF033DA3}"/>
          </ac:grpSpMkLst>
        </pc:grpChg>
        <pc:grpChg chg="add mod">
          <ac:chgData name="Thomas Pavelka" userId="059365266a4a6225" providerId="LiveId" clId="{A4366106-16AB-4597-A266-CFF1DF6DE6C8}" dt="2019-12-22T16:30:49.945" v="1254" actId="12788"/>
          <ac:grpSpMkLst>
            <pc:docMk/>
            <pc:sldMk cId="1934073771" sldId="261"/>
            <ac:grpSpMk id="22" creationId="{41B7D660-6595-4832-A4C5-E18D6B6E6663}"/>
          </ac:grpSpMkLst>
        </pc:grpChg>
        <pc:picChg chg="del">
          <ac:chgData name="Thomas Pavelka" userId="059365266a4a6225" providerId="LiveId" clId="{A4366106-16AB-4597-A266-CFF1DF6DE6C8}" dt="2019-12-22T16:30:03.465" v="1248" actId="478"/>
          <ac:picMkLst>
            <pc:docMk/>
            <pc:sldMk cId="1934073771" sldId="261"/>
            <ac:picMk id="3" creationId="{73672C7E-6D40-449F-B4C5-F9A51ECFB651}"/>
          </ac:picMkLst>
        </pc:picChg>
        <pc:picChg chg="add del mod ord">
          <ac:chgData name="Thomas Pavelka" userId="059365266a4a6225" providerId="LiveId" clId="{A4366106-16AB-4597-A266-CFF1DF6DE6C8}" dt="2019-12-22T16:31:26.344" v="1255" actId="478"/>
          <ac:picMkLst>
            <pc:docMk/>
            <pc:sldMk cId="1934073771" sldId="261"/>
            <ac:picMk id="21" creationId="{25264917-B2CA-46B7-9144-16DA08F76B79}"/>
          </ac:picMkLst>
        </pc:picChg>
        <pc:picChg chg="add del mod ord">
          <ac:chgData name="Thomas Pavelka" userId="059365266a4a6225" providerId="LiveId" clId="{A4366106-16AB-4597-A266-CFF1DF6DE6C8}" dt="2019-12-22T16:33:24.679" v="1295" actId="478"/>
          <ac:picMkLst>
            <pc:docMk/>
            <pc:sldMk cId="1934073771" sldId="261"/>
            <ac:picMk id="23" creationId="{A2485F30-AEF6-4781-975A-9303BFA775C0}"/>
          </ac:picMkLst>
        </pc:picChg>
        <pc:picChg chg="add del ord">
          <ac:chgData name="Thomas Pavelka" userId="059365266a4a6225" providerId="LiveId" clId="{A4366106-16AB-4597-A266-CFF1DF6DE6C8}" dt="2019-12-22T16:34:00.324" v="1298" actId="478"/>
          <ac:picMkLst>
            <pc:docMk/>
            <pc:sldMk cId="1934073771" sldId="261"/>
            <ac:picMk id="24" creationId="{F3FCC9E9-0CC5-4928-9B0E-986F2B7A64F0}"/>
          </ac:picMkLst>
        </pc:picChg>
        <pc:picChg chg="add mod ord">
          <ac:chgData name="Thomas Pavelka" userId="059365266a4a6225" providerId="LiveId" clId="{A4366106-16AB-4597-A266-CFF1DF6DE6C8}" dt="2019-12-22T22:50:58.612" v="3260" actId="1076"/>
          <ac:picMkLst>
            <pc:docMk/>
            <pc:sldMk cId="1934073771" sldId="261"/>
            <ac:picMk id="25" creationId="{B72122B8-F939-4EA9-A683-01E382D81537}"/>
          </ac:picMkLst>
        </pc:picChg>
        <pc:cxnChg chg="add mod">
          <ac:chgData name="Thomas Pavelka" userId="059365266a4a6225" providerId="LiveId" clId="{A4366106-16AB-4597-A266-CFF1DF6DE6C8}" dt="2019-12-22T16:47:36.633" v="1606" actId="14100"/>
          <ac:cxnSpMkLst>
            <pc:docMk/>
            <pc:sldMk cId="1934073771" sldId="261"/>
            <ac:cxnSpMk id="28" creationId="{5463B7BA-7A22-4DF7-BB34-9BA010A88607}"/>
          </ac:cxnSpMkLst>
        </pc:cxnChg>
        <pc:cxnChg chg="add mod">
          <ac:chgData name="Thomas Pavelka" userId="059365266a4a6225" providerId="LiveId" clId="{A4366106-16AB-4597-A266-CFF1DF6DE6C8}" dt="2019-12-22T16:45:41.308" v="1593" actId="1037"/>
          <ac:cxnSpMkLst>
            <pc:docMk/>
            <pc:sldMk cId="1934073771" sldId="261"/>
            <ac:cxnSpMk id="34" creationId="{B4BD1438-B5B7-41FA-A47D-83E7BE57C692}"/>
          </ac:cxnSpMkLst>
        </pc:cxnChg>
      </pc:sldChg>
      <pc:sldChg chg="addSp delSp modSp modTransition modNotesTx">
        <pc:chgData name="Thomas Pavelka" userId="059365266a4a6225" providerId="LiveId" clId="{A4366106-16AB-4597-A266-CFF1DF6DE6C8}" dt="2019-12-23T06:54:22.395" v="5711"/>
        <pc:sldMkLst>
          <pc:docMk/>
          <pc:sldMk cId="2615157342" sldId="264"/>
        </pc:sldMkLst>
        <pc:spChg chg="mod">
          <ac:chgData name="Thomas Pavelka" userId="059365266a4a6225" providerId="LiveId" clId="{A4366106-16AB-4597-A266-CFF1DF6DE6C8}" dt="2019-12-22T23:25:11.433" v="5291" actId="207"/>
          <ac:spMkLst>
            <pc:docMk/>
            <pc:sldMk cId="2615157342" sldId="264"/>
            <ac:spMk id="2" creationId="{ED716F22-3653-40A7-BCA3-2124B848BE78}"/>
          </ac:spMkLst>
        </pc:spChg>
        <pc:spChg chg="mod">
          <ac:chgData name="Thomas Pavelka" userId="059365266a4a6225" providerId="LiveId" clId="{A4366106-16AB-4597-A266-CFF1DF6DE6C8}" dt="2019-12-21T10:57:05.078" v="165" actId="1035"/>
          <ac:spMkLst>
            <pc:docMk/>
            <pc:sldMk cId="2615157342" sldId="264"/>
            <ac:spMk id="8" creationId="{C9F6D8BF-D999-436B-927D-6895C4735DEB}"/>
          </ac:spMkLst>
        </pc:spChg>
        <pc:spChg chg="add mod ord">
          <ac:chgData name="Thomas Pavelka" userId="059365266a4a6225" providerId="LiveId" clId="{A4366106-16AB-4597-A266-CFF1DF6DE6C8}" dt="2019-12-22T15:26:23.842" v="840" actId="207"/>
          <ac:spMkLst>
            <pc:docMk/>
            <pc:sldMk cId="2615157342" sldId="264"/>
            <ac:spMk id="10" creationId="{0A4409F9-C32F-4BF9-A482-A4CA5CEB714D}"/>
          </ac:spMkLst>
        </pc:spChg>
        <pc:spChg chg="add mod">
          <ac:chgData name="Thomas Pavelka" userId="059365266a4a6225" providerId="LiveId" clId="{A4366106-16AB-4597-A266-CFF1DF6DE6C8}" dt="2019-12-22T23:06:46.947" v="3889" actId="20577"/>
          <ac:spMkLst>
            <pc:docMk/>
            <pc:sldMk cId="2615157342" sldId="264"/>
            <ac:spMk id="11" creationId="{CDFBA818-9C7B-44DC-99BD-70E410E2CBF5}"/>
          </ac:spMkLst>
        </pc:spChg>
        <pc:spChg chg="add del mod">
          <ac:chgData name="Thomas Pavelka" userId="059365266a4a6225" providerId="LiveId" clId="{A4366106-16AB-4597-A266-CFF1DF6DE6C8}" dt="2019-12-22T15:26:25.947" v="841" actId="478"/>
          <ac:spMkLst>
            <pc:docMk/>
            <pc:sldMk cId="2615157342" sldId="264"/>
            <ac:spMk id="12" creationId="{B04EBD65-350F-44F1-87DB-81BA5FFEC343}"/>
          </ac:spMkLst>
        </pc:spChg>
        <pc:picChg chg="del">
          <ac:chgData name="Thomas Pavelka" userId="059365266a4a6225" providerId="LiveId" clId="{A4366106-16AB-4597-A266-CFF1DF6DE6C8}" dt="2019-12-22T16:38:08.290" v="1331" actId="478"/>
          <ac:picMkLst>
            <pc:docMk/>
            <pc:sldMk cId="2615157342" sldId="264"/>
            <ac:picMk id="4" creationId="{645DD51C-378A-4135-B9C8-747399105690}"/>
          </ac:picMkLst>
        </pc:picChg>
        <pc:picChg chg="add del mod ord">
          <ac:chgData name="Thomas Pavelka" userId="059365266a4a6225" providerId="LiveId" clId="{A4366106-16AB-4597-A266-CFF1DF6DE6C8}" dt="2019-12-22T16:39:11.064" v="1410" actId="478"/>
          <ac:picMkLst>
            <pc:docMk/>
            <pc:sldMk cId="2615157342" sldId="264"/>
            <ac:picMk id="13" creationId="{F450E173-EED6-48D1-B2F7-BB8895C378B6}"/>
          </ac:picMkLst>
        </pc:picChg>
        <pc:picChg chg="add mod ord">
          <ac:chgData name="Thomas Pavelka" userId="059365266a4a6225" providerId="LiveId" clId="{A4366106-16AB-4597-A266-CFF1DF6DE6C8}" dt="2019-12-22T16:39:44.351" v="1481" actId="14100"/>
          <ac:picMkLst>
            <pc:docMk/>
            <pc:sldMk cId="2615157342" sldId="264"/>
            <ac:picMk id="14" creationId="{8E80CEC4-F507-4B50-89F2-DD4018E7BA32}"/>
          </ac:picMkLst>
        </pc:picChg>
      </pc:sldChg>
      <pc:sldChg chg="addSp delSp ord modTransition">
        <pc:chgData name="Thomas Pavelka" userId="059365266a4a6225" providerId="LiveId" clId="{A4366106-16AB-4597-A266-CFF1DF6DE6C8}" dt="2019-12-22T15:37:19.577" v="870"/>
        <pc:sldMkLst>
          <pc:docMk/>
          <pc:sldMk cId="176683947" sldId="265"/>
        </pc:sldMkLst>
        <pc:picChg chg="add del">
          <ac:chgData name="Thomas Pavelka" userId="059365266a4a6225" providerId="LiveId" clId="{A4366106-16AB-4597-A266-CFF1DF6DE6C8}" dt="2019-12-22T15:33:39.903" v="854" actId="478"/>
          <ac:picMkLst>
            <pc:docMk/>
            <pc:sldMk cId="176683947" sldId="265"/>
            <ac:picMk id="5" creationId="{56E5D216-45CD-42F0-ADD7-46067575BF92}"/>
          </ac:picMkLst>
        </pc:picChg>
        <pc:picChg chg="add del">
          <ac:chgData name="Thomas Pavelka" userId="059365266a4a6225" providerId="LiveId" clId="{A4366106-16AB-4597-A266-CFF1DF6DE6C8}" dt="2019-12-22T15:33:40.528" v="855"/>
          <ac:picMkLst>
            <pc:docMk/>
            <pc:sldMk cId="176683947" sldId="265"/>
            <ac:picMk id="6" creationId="{AC4DF5BE-6477-401F-8A95-F34F9B7661C7}"/>
          </ac:picMkLst>
        </pc:picChg>
        <pc:picChg chg="add del">
          <ac:chgData name="Thomas Pavelka" userId="059365266a4a6225" providerId="LiveId" clId="{A4366106-16AB-4597-A266-CFF1DF6DE6C8}" dt="2019-12-22T15:33:54.464" v="857" actId="478"/>
          <ac:picMkLst>
            <pc:docMk/>
            <pc:sldMk cId="176683947" sldId="265"/>
            <ac:picMk id="7" creationId="{78702F78-48AD-4334-A19E-A0B438EC4859}"/>
          </ac:picMkLst>
        </pc:picChg>
      </pc:sldChg>
      <pc:sldChg chg="addSp modSp ord">
        <pc:chgData name="Thomas Pavelka" userId="059365266a4a6225" providerId="LiveId" clId="{A4366106-16AB-4597-A266-CFF1DF6DE6C8}" dt="2019-12-22T15:08:33.287" v="799"/>
        <pc:sldMkLst>
          <pc:docMk/>
          <pc:sldMk cId="2168270424" sldId="266"/>
        </pc:sldMkLst>
        <pc:spChg chg="mod">
          <ac:chgData name="Thomas Pavelka" userId="059365266a4a6225" providerId="LiveId" clId="{A4366106-16AB-4597-A266-CFF1DF6DE6C8}" dt="2019-12-21T16:05:39.138" v="774" actId="207"/>
          <ac:spMkLst>
            <pc:docMk/>
            <pc:sldMk cId="2168270424" sldId="266"/>
            <ac:spMk id="2" creationId="{B6B0FD29-8779-467A-B306-3C9871BB5B65}"/>
          </ac:spMkLst>
        </pc:spChg>
        <pc:spChg chg="add mod">
          <ac:chgData name="Thomas Pavelka" userId="059365266a4a6225" providerId="LiveId" clId="{A4366106-16AB-4597-A266-CFF1DF6DE6C8}" dt="2019-12-21T16:10:30.898" v="797" actId="20577"/>
          <ac:spMkLst>
            <pc:docMk/>
            <pc:sldMk cId="2168270424" sldId="266"/>
            <ac:spMk id="7" creationId="{01FDC2C2-0907-4160-9FAF-DE0DB58C1A38}"/>
          </ac:spMkLst>
        </pc:spChg>
        <pc:spChg chg="add mod">
          <ac:chgData name="Thomas Pavelka" userId="059365266a4a6225" providerId="LiveId" clId="{A4366106-16AB-4597-A266-CFF1DF6DE6C8}" dt="2019-12-21T16:10:31.422" v="798" actId="1036"/>
          <ac:spMkLst>
            <pc:docMk/>
            <pc:sldMk cId="2168270424" sldId="266"/>
            <ac:spMk id="8" creationId="{B59E1692-BF22-4B87-800D-C03613BEE5C9}"/>
          </ac:spMkLst>
        </pc:spChg>
        <pc:picChg chg="mod ord">
          <ac:chgData name="Thomas Pavelka" userId="059365266a4a6225" providerId="LiveId" clId="{A4366106-16AB-4597-A266-CFF1DF6DE6C8}" dt="2019-12-21T15:58:01.263" v="500" actId="1076"/>
          <ac:picMkLst>
            <pc:docMk/>
            <pc:sldMk cId="2168270424" sldId="266"/>
            <ac:picMk id="4" creationId="{A20783F1-38B6-4F5D-9A59-EBF17EE45F03}"/>
          </ac:picMkLst>
        </pc:picChg>
      </pc:sldChg>
      <pc:sldChg chg="modTransition modNotesTx">
        <pc:chgData name="Thomas Pavelka" userId="059365266a4a6225" providerId="LiveId" clId="{A4366106-16AB-4597-A266-CFF1DF6DE6C8}" dt="2019-12-23T06:54:34.897" v="5717"/>
        <pc:sldMkLst>
          <pc:docMk/>
          <pc:sldMk cId="4056122534" sldId="267"/>
        </pc:sldMkLst>
      </pc:sldChg>
      <pc:sldChg chg="addSp modSp add modTransition setBg modAnim modNotesTx">
        <pc:chgData name="Thomas Pavelka" userId="059365266a4a6225" providerId="LiveId" clId="{A4366106-16AB-4597-A266-CFF1DF6DE6C8}" dt="2019-12-23T06:54:26.861" v="5713"/>
        <pc:sldMkLst>
          <pc:docMk/>
          <pc:sldMk cId="124377198" sldId="271"/>
        </pc:sldMkLst>
        <pc:picChg chg="add mod ord">
          <ac:chgData name="Thomas Pavelka" userId="059365266a4a6225" providerId="LiveId" clId="{A4366106-16AB-4597-A266-CFF1DF6DE6C8}" dt="2019-12-22T15:36:11.903" v="868" actId="1076"/>
          <ac:picMkLst>
            <pc:docMk/>
            <pc:sldMk cId="124377198" sldId="271"/>
            <ac:picMk id="3" creationId="{7FFDAA53-7A54-4F62-9F88-DC9530179EAE}"/>
          </ac:picMkLst>
        </pc:picChg>
        <pc:picChg chg="add mod">
          <ac:chgData name="Thomas Pavelka" userId="059365266a4a6225" providerId="LiveId" clId="{A4366106-16AB-4597-A266-CFF1DF6DE6C8}" dt="2019-12-22T15:34:52.989" v="864" actId="1076"/>
          <ac:picMkLst>
            <pc:docMk/>
            <pc:sldMk cId="124377198" sldId="271"/>
            <ac:picMk id="4" creationId="{E8A555E3-E66B-4934-8E16-2FAC9DA169CA}"/>
          </ac:picMkLst>
        </pc:picChg>
      </pc:sldChg>
      <pc:sldChg chg="addSp delSp modSp add modTransition">
        <pc:chgData name="Thomas Pavelka" userId="059365266a4a6225" providerId="LiveId" clId="{A4366106-16AB-4597-A266-CFF1DF6DE6C8}" dt="2019-12-22T16:52:59.372" v="1655"/>
        <pc:sldMkLst>
          <pc:docMk/>
          <pc:sldMk cId="3976446218" sldId="273"/>
        </pc:sldMkLst>
        <pc:spChg chg="mod">
          <ac:chgData name="Thomas Pavelka" userId="059365266a4a6225" providerId="LiveId" clId="{A4366106-16AB-4597-A266-CFF1DF6DE6C8}" dt="2019-12-22T16:10:16.013" v="1087" actId="20577"/>
          <ac:spMkLst>
            <pc:docMk/>
            <pc:sldMk cId="3976446218" sldId="273"/>
            <ac:spMk id="2" creationId="{BA40F239-76B2-4BE9-9F22-0C31D8753542}"/>
          </ac:spMkLst>
        </pc:spChg>
        <pc:spChg chg="add del mod">
          <ac:chgData name="Thomas Pavelka" userId="059365266a4a6225" providerId="LiveId" clId="{A4366106-16AB-4597-A266-CFF1DF6DE6C8}" dt="2019-12-22T16:04:58.618" v="1044" actId="478"/>
          <ac:spMkLst>
            <pc:docMk/>
            <pc:sldMk cId="3976446218" sldId="273"/>
            <ac:spMk id="3" creationId="{EAF7C587-87AF-4435-B752-8613FF0DF96A}"/>
          </ac:spMkLst>
        </pc:spChg>
        <pc:spChg chg="add del mod">
          <ac:chgData name="Thomas Pavelka" userId="059365266a4a6225" providerId="LiveId" clId="{A4366106-16AB-4597-A266-CFF1DF6DE6C8}" dt="2019-12-22T16:09:17.853" v="1080" actId="478"/>
          <ac:spMkLst>
            <pc:docMk/>
            <pc:sldMk cId="3976446218" sldId="273"/>
            <ac:spMk id="26" creationId="{C3CAECC5-104C-4A57-8837-3DB93228FE7F}"/>
          </ac:spMkLst>
        </pc:spChg>
        <pc:spChg chg="add mod">
          <ac:chgData name="Thomas Pavelka" userId="059365266a4a6225" providerId="LiveId" clId="{A4366106-16AB-4597-A266-CFF1DF6DE6C8}" dt="2019-12-22T16:09:38.345" v="1083" actId="1582"/>
          <ac:spMkLst>
            <pc:docMk/>
            <pc:sldMk cId="3976446218" sldId="273"/>
            <ac:spMk id="27" creationId="{FEE57B60-729C-4A89-A601-1253A8511F62}"/>
          </ac:spMkLst>
        </pc:spChg>
        <pc:picChg chg="mod">
          <ac:chgData name="Thomas Pavelka" userId="059365266a4a6225" providerId="LiveId" clId="{A4366106-16AB-4597-A266-CFF1DF6DE6C8}" dt="2019-12-22T16:03:34.024" v="1031" actId="1076"/>
          <ac:picMkLst>
            <pc:docMk/>
            <pc:sldMk cId="3976446218" sldId="273"/>
            <ac:picMk id="4" creationId="{31215E8E-FCBD-454F-BD2D-B4E2353A2A1E}"/>
          </ac:picMkLst>
        </pc:picChg>
        <pc:inkChg chg="del">
          <ac:chgData name="Thomas Pavelka" userId="059365266a4a6225" providerId="LiveId" clId="{A4366106-16AB-4597-A266-CFF1DF6DE6C8}" dt="2019-12-22T16:02:53.168" v="1027" actId="478"/>
          <ac:inkMkLst>
            <pc:docMk/>
            <pc:sldMk cId="3976446218" sldId="273"/>
            <ac:inkMk id="11" creationId="{8BAAA9FF-999D-45E2-A405-11F0529EE7FD}"/>
          </ac:inkMkLst>
        </pc:inkChg>
        <pc:cxnChg chg="add mod">
          <ac:chgData name="Thomas Pavelka" userId="059365266a4a6225" providerId="LiveId" clId="{A4366106-16AB-4597-A266-CFF1DF6DE6C8}" dt="2019-12-22T16:05:33.337" v="1052" actId="1038"/>
          <ac:cxnSpMkLst>
            <pc:docMk/>
            <pc:sldMk cId="3976446218" sldId="273"/>
            <ac:cxnSpMk id="14" creationId="{23E35438-9EE9-447A-84F2-B4439C0F57D8}"/>
          </ac:cxnSpMkLst>
        </pc:cxnChg>
        <pc:cxnChg chg="add mod">
          <ac:chgData name="Thomas Pavelka" userId="059365266a4a6225" providerId="LiveId" clId="{A4366106-16AB-4597-A266-CFF1DF6DE6C8}" dt="2019-12-22T16:06:48.391" v="1074" actId="14100"/>
          <ac:cxnSpMkLst>
            <pc:docMk/>
            <pc:sldMk cId="3976446218" sldId="273"/>
            <ac:cxnSpMk id="15" creationId="{326A694A-159B-45C7-B005-9228C3E59B96}"/>
          </ac:cxnSpMkLst>
        </pc:cxnChg>
        <pc:cxnChg chg="add mod">
          <ac:chgData name="Thomas Pavelka" userId="059365266a4a6225" providerId="LiveId" clId="{A4366106-16AB-4597-A266-CFF1DF6DE6C8}" dt="2019-12-22T16:06:33.588" v="1072" actId="14100"/>
          <ac:cxnSpMkLst>
            <pc:docMk/>
            <pc:sldMk cId="3976446218" sldId="273"/>
            <ac:cxnSpMk id="20" creationId="{6F4DB3D3-A047-418D-B1C4-2AC3E838860A}"/>
          </ac:cxnSpMkLst>
        </pc:cxnChg>
        <pc:cxnChg chg="add del mod">
          <ac:chgData name="Thomas Pavelka" userId="059365266a4a6225" providerId="LiveId" clId="{A4366106-16AB-4597-A266-CFF1DF6DE6C8}" dt="2019-12-22T16:08:56.059" v="1078" actId="478"/>
          <ac:cxnSpMkLst>
            <pc:docMk/>
            <pc:sldMk cId="3976446218" sldId="273"/>
            <ac:cxnSpMk id="24" creationId="{ED7CC2C9-5B64-4789-9C6A-EA6B43946886}"/>
          </ac:cxnSpMkLst>
        </pc:cxnChg>
        <pc:cxnChg chg="add mod">
          <ac:chgData name="Thomas Pavelka" userId="059365266a4a6225" providerId="LiveId" clId="{A4366106-16AB-4597-A266-CFF1DF6DE6C8}" dt="2019-12-22T16:10:01.678" v="1086" actId="14100"/>
          <ac:cxnSpMkLst>
            <pc:docMk/>
            <pc:sldMk cId="3976446218" sldId="273"/>
            <ac:cxnSpMk id="28" creationId="{3C76DE0D-5357-4F41-AADA-3FDF71058B0A}"/>
          </ac:cxnSpMkLst>
        </pc:cxnChg>
      </pc:sldChg>
      <pc:sldChg chg="addSp modSp add modTransition setBg modNotesTx">
        <pc:chgData name="Thomas Pavelka" userId="059365266a4a6225" providerId="LiveId" clId="{A4366106-16AB-4597-A266-CFF1DF6DE6C8}" dt="2019-12-23T06:54:13.344" v="5707"/>
        <pc:sldMkLst>
          <pc:docMk/>
          <pc:sldMk cId="3054565712" sldId="274"/>
        </pc:sldMkLst>
        <pc:spChg chg="mod">
          <ac:chgData name="Thomas Pavelka" userId="059365266a4a6225" providerId="LiveId" clId="{A4366106-16AB-4597-A266-CFF1DF6DE6C8}" dt="2019-12-22T22:50:09.221" v="3257" actId="207"/>
          <ac:spMkLst>
            <pc:docMk/>
            <pc:sldMk cId="3054565712" sldId="274"/>
            <ac:spMk id="2" creationId="{572E88DF-30E7-449C-847A-C1C61C39A9A1}"/>
          </ac:spMkLst>
        </pc:spChg>
        <pc:spChg chg="add mod">
          <ac:chgData name="Thomas Pavelka" userId="059365266a4a6225" providerId="LiveId" clId="{A4366106-16AB-4597-A266-CFF1DF6DE6C8}" dt="2019-12-22T16:27:24.911" v="1245" actId="14100"/>
          <ac:spMkLst>
            <pc:docMk/>
            <pc:sldMk cId="3054565712" sldId="274"/>
            <ac:spMk id="8" creationId="{1F8CC021-1A55-4C17-9A1A-6A3D326BCE90}"/>
          </ac:spMkLst>
        </pc:spChg>
        <pc:spChg chg="add mod">
          <ac:chgData name="Thomas Pavelka" userId="059365266a4a6225" providerId="LiveId" clId="{A4366106-16AB-4597-A266-CFF1DF6DE6C8}" dt="2019-12-22T16:27:24.911" v="1245" actId="14100"/>
          <ac:spMkLst>
            <pc:docMk/>
            <pc:sldMk cId="3054565712" sldId="274"/>
            <ac:spMk id="15" creationId="{D782B6BF-9C9A-472A-BCFA-EAB834E84B0E}"/>
          </ac:spMkLst>
        </pc:spChg>
        <pc:picChg chg="add mod ord">
          <ac:chgData name="Thomas Pavelka" userId="059365266a4a6225" providerId="LiveId" clId="{A4366106-16AB-4597-A266-CFF1DF6DE6C8}" dt="2019-12-22T16:27:24.911" v="1245" actId="14100"/>
          <ac:picMkLst>
            <pc:docMk/>
            <pc:sldMk cId="3054565712" sldId="274"/>
            <ac:picMk id="3" creationId="{D4D22316-0C3A-4FB0-97A8-BDACBE9CF5AD}"/>
          </ac:picMkLst>
        </pc:picChg>
        <pc:inkChg chg="add mod">
          <ac:chgData name="Thomas Pavelka" userId="059365266a4a6225" providerId="LiveId" clId="{A4366106-16AB-4597-A266-CFF1DF6DE6C8}" dt="2019-12-22T16:27:24.911" v="1245" actId="14100"/>
          <ac:inkMkLst>
            <pc:docMk/>
            <pc:sldMk cId="3054565712" sldId="274"/>
            <ac:inkMk id="4" creationId="{84D2A82B-DE90-4CD2-8EB6-063106B45005}"/>
          </ac:inkMkLst>
        </pc:inkChg>
        <pc:cxnChg chg="add mod">
          <ac:chgData name="Thomas Pavelka" userId="059365266a4a6225" providerId="LiveId" clId="{A4366106-16AB-4597-A266-CFF1DF6DE6C8}" dt="2019-12-22T16:27:24.911" v="1245" actId="14100"/>
          <ac:cxnSpMkLst>
            <pc:docMk/>
            <pc:sldMk cId="3054565712" sldId="274"/>
            <ac:cxnSpMk id="5" creationId="{E951C5FD-395F-4140-B6CB-4E0DD2CBBBA3}"/>
          </ac:cxnSpMkLst>
        </pc:cxnChg>
        <pc:cxnChg chg="add mod">
          <ac:chgData name="Thomas Pavelka" userId="059365266a4a6225" providerId="LiveId" clId="{A4366106-16AB-4597-A266-CFF1DF6DE6C8}" dt="2019-12-22T16:44:14.785" v="1533" actId="14100"/>
          <ac:cxnSpMkLst>
            <pc:docMk/>
            <pc:sldMk cId="3054565712" sldId="274"/>
            <ac:cxnSpMk id="6" creationId="{DDA3B463-21DC-49E5-852D-FD16CCB4A38B}"/>
          </ac:cxnSpMkLst>
        </pc:cxnChg>
        <pc:cxnChg chg="add mod">
          <ac:chgData name="Thomas Pavelka" userId="059365266a4a6225" providerId="LiveId" clId="{A4366106-16AB-4597-A266-CFF1DF6DE6C8}" dt="2019-12-22T16:50:29.389" v="1630" actId="14100"/>
          <ac:cxnSpMkLst>
            <pc:docMk/>
            <pc:sldMk cId="3054565712" sldId="274"/>
            <ac:cxnSpMk id="7" creationId="{626BE412-5AD4-4471-99F1-35375B5A82DA}"/>
          </ac:cxnSpMkLst>
        </pc:cxnChg>
        <pc:cxnChg chg="add mod">
          <ac:chgData name="Thomas Pavelka" userId="059365266a4a6225" providerId="LiveId" clId="{A4366106-16AB-4597-A266-CFF1DF6DE6C8}" dt="2019-12-22T16:44:32.932" v="1536" actId="14100"/>
          <ac:cxnSpMkLst>
            <pc:docMk/>
            <pc:sldMk cId="3054565712" sldId="274"/>
            <ac:cxnSpMk id="9" creationId="{0F951847-5634-4877-BA2E-5FF32AFCFC5B}"/>
          </ac:cxnSpMkLst>
        </pc:cxnChg>
      </pc:sldChg>
      <pc:sldChg chg="add ord modTransition">
        <pc:chgData name="Thomas Pavelka" userId="059365266a4a6225" providerId="LiveId" clId="{A4366106-16AB-4597-A266-CFF1DF6DE6C8}" dt="2019-12-22T16:36:00.662" v="1329"/>
        <pc:sldMkLst>
          <pc:docMk/>
          <pc:sldMk cId="3446927889" sldId="275"/>
        </pc:sldMkLst>
      </pc:sldChg>
      <pc:sldChg chg="addSp delSp modSp add ord modTransition modAnim modNotesTx">
        <pc:chgData name="Thomas Pavelka" userId="059365266a4a6225" providerId="LiveId" clId="{A4366106-16AB-4597-A266-CFF1DF6DE6C8}" dt="2019-12-23T06:54:30.946" v="5715"/>
        <pc:sldMkLst>
          <pc:docMk/>
          <pc:sldMk cId="1028681323" sldId="278"/>
        </pc:sldMkLst>
        <pc:spChg chg="del">
          <ac:chgData name="Thomas Pavelka" userId="059365266a4a6225" providerId="LiveId" clId="{A4366106-16AB-4597-A266-CFF1DF6DE6C8}" dt="2019-12-22T22:07:16.843" v="2369" actId="478"/>
          <ac:spMkLst>
            <pc:docMk/>
            <pc:sldMk cId="1028681323" sldId="278"/>
            <ac:spMk id="2" creationId="{B6B0FD29-8779-467A-B306-3C9871BB5B65}"/>
          </ac:spMkLst>
        </pc:spChg>
        <pc:spChg chg="add del mod">
          <ac:chgData name="Thomas Pavelka" userId="059365266a4a6225" providerId="LiveId" clId="{A4366106-16AB-4597-A266-CFF1DF6DE6C8}" dt="2019-12-22T22:07:22.212" v="2370" actId="478"/>
          <ac:spMkLst>
            <pc:docMk/>
            <pc:sldMk cId="1028681323" sldId="278"/>
            <ac:spMk id="5" creationId="{C24C0A05-B371-4828-AC50-B61A9242A79A}"/>
          </ac:spMkLst>
        </pc:spChg>
        <pc:spChg chg="add mod ord">
          <ac:chgData name="Thomas Pavelka" userId="059365266a4a6225" providerId="LiveId" clId="{A4366106-16AB-4597-A266-CFF1DF6DE6C8}" dt="2019-12-22T23:19:35.415" v="4959" actId="167"/>
          <ac:spMkLst>
            <pc:docMk/>
            <pc:sldMk cId="1028681323" sldId="278"/>
            <ac:spMk id="6" creationId="{6C79DF0B-71DF-4D07-AF6E-D11B49E5F235}"/>
          </ac:spMkLst>
        </pc:spChg>
        <pc:spChg chg="del mod">
          <ac:chgData name="Thomas Pavelka" userId="059365266a4a6225" providerId="LiveId" clId="{A4366106-16AB-4597-A266-CFF1DF6DE6C8}" dt="2019-12-22T22:07:32.832" v="2372" actId="478"/>
          <ac:spMkLst>
            <pc:docMk/>
            <pc:sldMk cId="1028681323" sldId="278"/>
            <ac:spMk id="7" creationId="{01FDC2C2-0907-4160-9FAF-DE0DB58C1A38}"/>
          </ac:spMkLst>
        </pc:spChg>
        <pc:spChg chg="del">
          <ac:chgData name="Thomas Pavelka" userId="059365266a4a6225" providerId="LiveId" clId="{A4366106-16AB-4597-A266-CFF1DF6DE6C8}" dt="2019-12-22T22:07:36.730" v="2373" actId="478"/>
          <ac:spMkLst>
            <pc:docMk/>
            <pc:sldMk cId="1028681323" sldId="278"/>
            <ac:spMk id="8" creationId="{B59E1692-BF22-4B87-800D-C03613BEE5C9}"/>
          </ac:spMkLst>
        </pc:spChg>
      </pc:sldChg>
      <pc:sldChg chg="addSp modSp add setBg">
        <pc:chgData name="Thomas Pavelka" userId="059365266a4a6225" providerId="LiveId" clId="{A4366106-16AB-4597-A266-CFF1DF6DE6C8}" dt="2019-12-22T22:23:40.793" v="2491" actId="20577"/>
        <pc:sldMkLst>
          <pc:docMk/>
          <pc:sldMk cId="2443650544" sldId="279"/>
        </pc:sldMkLst>
        <pc:spChg chg="mod">
          <ac:chgData name="Thomas Pavelka" userId="059365266a4a6225" providerId="LiveId" clId="{A4366106-16AB-4597-A266-CFF1DF6DE6C8}" dt="2019-12-22T22:23:40.793" v="2491" actId="20577"/>
          <ac:spMkLst>
            <pc:docMk/>
            <pc:sldMk cId="2443650544" sldId="279"/>
            <ac:spMk id="2" creationId="{25978528-DEF5-470B-956D-B90A7F21E2B9}"/>
          </ac:spMkLst>
        </pc:spChg>
        <pc:picChg chg="add mod">
          <ac:chgData name="Thomas Pavelka" userId="059365266a4a6225" providerId="LiveId" clId="{A4366106-16AB-4597-A266-CFF1DF6DE6C8}" dt="2019-12-22T22:20:05.859" v="2378"/>
          <ac:picMkLst>
            <pc:docMk/>
            <pc:sldMk cId="2443650544" sldId="279"/>
            <ac:picMk id="4" creationId="{06B65BC8-634C-498F-9AE1-682E3E61E945}"/>
          </ac:picMkLst>
        </pc:picChg>
      </pc:sldChg>
      <pc:sldChg chg="addSp modSp add ord setBg">
        <pc:chgData name="Thomas Pavelka" userId="059365266a4a6225" providerId="LiveId" clId="{A4366106-16AB-4597-A266-CFF1DF6DE6C8}" dt="2019-12-22T22:22:43.823" v="2477"/>
        <pc:sldMkLst>
          <pc:docMk/>
          <pc:sldMk cId="1566869856" sldId="280"/>
        </pc:sldMkLst>
        <pc:spChg chg="mod">
          <ac:chgData name="Thomas Pavelka" userId="059365266a4a6225" providerId="LiveId" clId="{A4366106-16AB-4597-A266-CFF1DF6DE6C8}" dt="2019-12-22T22:22:14.655" v="2475" actId="20577"/>
          <ac:spMkLst>
            <pc:docMk/>
            <pc:sldMk cId="1566869856" sldId="280"/>
            <ac:spMk id="2" creationId="{1D11B282-2ADB-4B43-B934-0DE3425D2B5D}"/>
          </ac:spMkLst>
        </pc:spChg>
        <pc:picChg chg="add mod ord">
          <ac:chgData name="Thomas Pavelka" userId="059365266a4a6225" providerId="LiveId" clId="{A4366106-16AB-4597-A266-CFF1DF6DE6C8}" dt="2019-12-22T22:22:00.379" v="2447" actId="167"/>
          <ac:picMkLst>
            <pc:docMk/>
            <pc:sldMk cId="1566869856" sldId="280"/>
            <ac:picMk id="4" creationId="{665AD16A-F644-4561-A6A0-B1F8EC6D12D9}"/>
          </ac:picMkLst>
        </pc:picChg>
      </pc:sldChg>
      <pc:sldChg chg="addSp modSp add ord setBg">
        <pc:chgData name="Thomas Pavelka" userId="059365266a4a6225" providerId="LiveId" clId="{A4366106-16AB-4597-A266-CFF1DF6DE6C8}" dt="2019-12-22T22:22:36.956" v="2476"/>
        <pc:sldMkLst>
          <pc:docMk/>
          <pc:sldMk cId="1853222522" sldId="281"/>
        </pc:sldMkLst>
        <pc:spChg chg="mod">
          <ac:chgData name="Thomas Pavelka" userId="059365266a4a6225" providerId="LiveId" clId="{A4366106-16AB-4597-A266-CFF1DF6DE6C8}" dt="2019-12-22T22:21:48.270" v="2446" actId="20577"/>
          <ac:spMkLst>
            <pc:docMk/>
            <pc:sldMk cId="1853222522" sldId="281"/>
            <ac:spMk id="2" creationId="{A312DB61-AB93-4485-A0C7-17289B4DA039}"/>
          </ac:spMkLst>
        </pc:spChg>
        <pc:picChg chg="add mod ord">
          <ac:chgData name="Thomas Pavelka" userId="059365266a4a6225" providerId="LiveId" clId="{A4366106-16AB-4597-A266-CFF1DF6DE6C8}" dt="2019-12-22T22:21:21.908" v="2389" actId="167"/>
          <ac:picMkLst>
            <pc:docMk/>
            <pc:sldMk cId="1853222522" sldId="281"/>
            <ac:picMk id="4" creationId="{3CB43635-A63F-4BD9-9F03-88B63E19B2F3}"/>
          </ac:picMkLst>
        </pc:picChg>
      </pc:sldChg>
    </pc:docChg>
  </pc:docChgLst>
  <pc:docChgLst>
    <pc:chgData name="Thomas Pavelka" userId="059365266a4a6225" providerId="LiveId" clId="{A455781E-A691-4C2B-B394-B638170587F5}"/>
    <pc:docChg chg="undo redo custSel mod addSld delSld modSld">
      <pc:chgData name="Thomas Pavelka" userId="059365266a4a6225" providerId="LiveId" clId="{A455781E-A691-4C2B-B394-B638170587F5}" dt="2020-01-04T13:01:03.355" v="639" actId="20577"/>
      <pc:docMkLst>
        <pc:docMk/>
      </pc:docMkLst>
      <pc:sldChg chg="modSp">
        <pc:chgData name="Thomas Pavelka" userId="059365266a4a6225" providerId="LiveId" clId="{A455781E-A691-4C2B-B394-B638170587F5}" dt="2020-01-02T20:26:45.292" v="498" actId="1076"/>
        <pc:sldMkLst>
          <pc:docMk/>
          <pc:sldMk cId="1934073771" sldId="261"/>
        </pc:sldMkLst>
        <pc:spChg chg="mod">
          <ac:chgData name="Thomas Pavelka" userId="059365266a4a6225" providerId="LiveId" clId="{A455781E-A691-4C2B-B394-B638170587F5}" dt="2020-01-02T20:26:45.292" v="498" actId="1076"/>
          <ac:spMkLst>
            <pc:docMk/>
            <pc:sldMk cId="1934073771" sldId="261"/>
            <ac:spMk id="2" creationId="{2EFF44A1-FEE8-4C72-92BA-080743C64ECD}"/>
          </ac:spMkLst>
        </pc:spChg>
        <pc:picChg chg="mod modCrop">
          <ac:chgData name="Thomas Pavelka" userId="059365266a4a6225" providerId="LiveId" clId="{A455781E-A691-4C2B-B394-B638170587F5}" dt="2020-01-02T20:03:53.371" v="4" actId="732"/>
          <ac:picMkLst>
            <pc:docMk/>
            <pc:sldMk cId="1934073771" sldId="261"/>
            <ac:picMk id="25" creationId="{B72122B8-F939-4EA9-A683-01E382D81537}"/>
          </ac:picMkLst>
        </pc:picChg>
      </pc:sldChg>
      <pc:sldChg chg="modSp">
        <pc:chgData name="Thomas Pavelka" userId="059365266a4a6225" providerId="LiveId" clId="{A455781E-A691-4C2B-B394-B638170587F5}" dt="2020-01-02T20:26:59.658" v="508" actId="20577"/>
        <pc:sldMkLst>
          <pc:docMk/>
          <pc:sldMk cId="2615157342" sldId="264"/>
        </pc:sldMkLst>
        <pc:spChg chg="mod">
          <ac:chgData name="Thomas Pavelka" userId="059365266a4a6225" providerId="LiveId" clId="{A455781E-A691-4C2B-B394-B638170587F5}" dt="2020-01-02T20:26:59.658" v="508" actId="20577"/>
          <ac:spMkLst>
            <pc:docMk/>
            <pc:sldMk cId="2615157342" sldId="264"/>
            <ac:spMk id="2" creationId="{ED716F22-3653-40A7-BCA3-2124B848BE78}"/>
          </ac:spMkLst>
        </pc:spChg>
        <pc:picChg chg="mod modCrop">
          <ac:chgData name="Thomas Pavelka" userId="059365266a4a6225" providerId="LiveId" clId="{A455781E-A691-4C2B-B394-B638170587F5}" dt="2020-01-02T20:04:26.058" v="7" actId="732"/>
          <ac:picMkLst>
            <pc:docMk/>
            <pc:sldMk cId="2615157342" sldId="264"/>
            <ac:picMk id="14" creationId="{8E80CEC4-F507-4B50-89F2-DD4018E7BA32}"/>
          </ac:picMkLst>
        </pc:picChg>
      </pc:sldChg>
      <pc:sldChg chg="modNotesTx">
        <pc:chgData name="Thomas Pavelka" userId="059365266a4a6225" providerId="LiveId" clId="{A455781E-A691-4C2B-B394-B638170587F5}" dt="2020-01-03T13:41:03.820" v="592" actId="20577"/>
        <pc:sldMkLst>
          <pc:docMk/>
          <pc:sldMk cId="2168270424" sldId="266"/>
        </pc:sldMkLst>
      </pc:sldChg>
      <pc:sldChg chg="delSp">
        <pc:chgData name="Thomas Pavelka" userId="059365266a4a6225" providerId="LiveId" clId="{A455781E-A691-4C2B-B394-B638170587F5}" dt="2020-01-02T20:05:05.528" v="10" actId="478"/>
        <pc:sldMkLst>
          <pc:docMk/>
          <pc:sldMk cId="4056122534" sldId="267"/>
        </pc:sldMkLst>
        <pc:spChg chg="del">
          <ac:chgData name="Thomas Pavelka" userId="059365266a4a6225" providerId="LiveId" clId="{A455781E-A691-4C2B-B394-B638170587F5}" dt="2020-01-02T20:05:05.528" v="10" actId="478"/>
          <ac:spMkLst>
            <pc:docMk/>
            <pc:sldMk cId="4056122534" sldId="267"/>
            <ac:spMk id="2" creationId="{B6B0FD29-8779-467A-B306-3C9871BB5B65}"/>
          </ac:spMkLst>
        </pc:spChg>
      </pc:sldChg>
      <pc:sldChg chg="modSp">
        <pc:chgData name="Thomas Pavelka" userId="059365266a4a6225" providerId="LiveId" clId="{A455781E-A691-4C2B-B394-B638170587F5}" dt="2020-01-02T20:04:48.854" v="9" actId="732"/>
        <pc:sldMkLst>
          <pc:docMk/>
          <pc:sldMk cId="124377198" sldId="271"/>
        </pc:sldMkLst>
        <pc:picChg chg="mod modCrop">
          <ac:chgData name="Thomas Pavelka" userId="059365266a4a6225" providerId="LiveId" clId="{A455781E-A691-4C2B-B394-B638170587F5}" dt="2020-01-02T20:04:48.854" v="9" actId="732"/>
          <ac:picMkLst>
            <pc:docMk/>
            <pc:sldMk cId="124377198" sldId="271"/>
            <ac:picMk id="3" creationId="{7FFDAA53-7A54-4F62-9F88-DC9530179EAE}"/>
          </ac:picMkLst>
        </pc:picChg>
      </pc:sldChg>
      <pc:sldChg chg="modSp modNotesTx">
        <pc:chgData name="Thomas Pavelka" userId="059365266a4a6225" providerId="LiveId" clId="{A455781E-A691-4C2B-B394-B638170587F5}" dt="2020-01-04T13:01:03.355" v="639" actId="20577"/>
        <pc:sldMkLst>
          <pc:docMk/>
          <pc:sldMk cId="3054565712" sldId="274"/>
        </pc:sldMkLst>
        <pc:spChg chg="mod">
          <ac:chgData name="Thomas Pavelka" userId="059365266a4a6225" providerId="LiveId" clId="{A455781E-A691-4C2B-B394-B638170587F5}" dt="2020-01-02T20:33:06.121" v="567" actId="20577"/>
          <ac:spMkLst>
            <pc:docMk/>
            <pc:sldMk cId="3054565712" sldId="274"/>
            <ac:spMk id="2" creationId="{572E88DF-30E7-449C-847A-C1C61C39A9A1}"/>
          </ac:spMkLst>
        </pc:spChg>
        <pc:picChg chg="mod modCrop">
          <ac:chgData name="Thomas Pavelka" userId="059365266a4a6225" providerId="LiveId" clId="{A455781E-A691-4C2B-B394-B638170587F5}" dt="2020-01-02T20:24:03.275" v="414" actId="1076"/>
          <ac:picMkLst>
            <pc:docMk/>
            <pc:sldMk cId="3054565712" sldId="274"/>
            <ac:picMk id="3" creationId="{D4D22316-0C3A-4FB0-97A8-BDACBE9CF5AD}"/>
          </ac:picMkLst>
        </pc:picChg>
      </pc:sldChg>
      <pc:sldChg chg="addSp modAnim">
        <pc:chgData name="Thomas Pavelka" userId="059365266a4a6225" providerId="LiveId" clId="{A455781E-A691-4C2B-B394-B638170587F5}" dt="2020-01-03T13:02:49.653" v="582"/>
        <pc:sldMkLst>
          <pc:docMk/>
          <pc:sldMk cId="1028681323" sldId="278"/>
        </pc:sldMkLst>
        <pc:spChg chg="add">
          <ac:chgData name="Thomas Pavelka" userId="059365266a4a6225" providerId="LiveId" clId="{A455781E-A691-4C2B-B394-B638170587F5}" dt="2020-01-03T13:02:49.653" v="582"/>
          <ac:spMkLst>
            <pc:docMk/>
            <pc:sldMk cId="1028681323" sldId="278"/>
            <ac:spMk id="5" creationId="{907EB95B-AC39-43D5-A6C0-F504B4577C68}"/>
          </ac:spMkLst>
        </pc:spChg>
      </pc:sldChg>
      <pc:sldChg chg="addSp modSp add del setBg">
        <pc:chgData name="Thomas Pavelka" userId="059365266a4a6225" providerId="LiveId" clId="{A455781E-A691-4C2B-B394-B638170587F5}" dt="2020-01-03T13:03:12.809" v="583" actId="2696"/>
        <pc:sldMkLst>
          <pc:docMk/>
          <pc:sldMk cId="1182602215" sldId="283"/>
        </pc:sldMkLst>
        <pc:spChg chg="mod">
          <ac:chgData name="Thomas Pavelka" userId="059365266a4a6225" providerId="LiveId" clId="{A455781E-A691-4C2B-B394-B638170587F5}" dt="2020-01-02T20:30:36.105" v="520" actId="207"/>
          <ac:spMkLst>
            <pc:docMk/>
            <pc:sldMk cId="1182602215" sldId="283"/>
            <ac:spMk id="2" creationId="{D6775498-9FB7-4904-9604-E6580E5B09C7}"/>
          </ac:spMkLst>
        </pc:spChg>
        <pc:grpChg chg="add mod">
          <ac:chgData name="Thomas Pavelka" userId="059365266a4a6225" providerId="LiveId" clId="{A455781E-A691-4C2B-B394-B638170587F5}" dt="2020-01-02T20:25:39.626" v="486" actId="1037"/>
          <ac:grpSpMkLst>
            <pc:docMk/>
            <pc:sldMk cId="1182602215" sldId="283"/>
            <ac:grpSpMk id="3" creationId="{572E2021-0223-4A87-A47D-23AF9F849A65}"/>
          </ac:grpSpMkLst>
        </pc:grpChg>
        <pc:picChg chg="add mod">
          <ac:chgData name="Thomas Pavelka" userId="059365266a4a6225" providerId="LiveId" clId="{A455781E-A691-4C2B-B394-B638170587F5}" dt="2020-01-02T20:25:30.566" v="429" actId="164"/>
          <ac:picMkLst>
            <pc:docMk/>
            <pc:sldMk cId="1182602215" sldId="283"/>
            <ac:picMk id="4" creationId="{5C58265D-3384-4D46-8B05-506C8EA42805}"/>
          </ac:picMkLst>
        </pc:picChg>
        <pc:picChg chg="add mod">
          <ac:chgData name="Thomas Pavelka" userId="059365266a4a6225" providerId="LiveId" clId="{A455781E-A691-4C2B-B394-B638170587F5}" dt="2020-01-02T20:25:30.566" v="429" actId="164"/>
          <ac:picMkLst>
            <pc:docMk/>
            <pc:sldMk cId="1182602215" sldId="283"/>
            <ac:picMk id="5" creationId="{4186772A-87C1-4DF5-8911-E4C4D3327F70}"/>
          </ac:picMkLst>
        </pc:picChg>
        <pc:picChg chg="add mod">
          <ac:chgData name="Thomas Pavelka" userId="059365266a4a6225" providerId="LiveId" clId="{A455781E-A691-4C2B-B394-B638170587F5}" dt="2020-01-02T20:25:44.785" v="496" actId="1037"/>
          <ac:picMkLst>
            <pc:docMk/>
            <pc:sldMk cId="1182602215" sldId="283"/>
            <ac:picMk id="6" creationId="{D7CDDFC9-2C34-4804-B53F-87C5AB74DA54}"/>
          </ac:picMkLst>
        </pc:picChg>
        <pc:picChg chg="mod">
          <ac:chgData name="Thomas Pavelka" userId="059365266a4a6225" providerId="LiveId" clId="{A455781E-A691-4C2B-B394-B638170587F5}" dt="2020-01-02T20:25:10.148" v="428" actId="14100"/>
          <ac:picMkLst>
            <pc:docMk/>
            <pc:sldMk cId="1182602215" sldId="283"/>
            <ac:picMk id="9" creationId="{A5AE3DC5-C036-4A6B-8251-F79ABEC5FBD7}"/>
          </ac:picMkLst>
        </pc:picChg>
      </pc:sldChg>
      <pc:sldChg chg="modSp add">
        <pc:chgData name="Thomas Pavelka" userId="059365266a4a6225" providerId="LiveId" clId="{A455781E-A691-4C2B-B394-B638170587F5}" dt="2020-01-03T13:01:39.517" v="581" actId="20577"/>
        <pc:sldMkLst>
          <pc:docMk/>
          <pc:sldMk cId="3428118209" sldId="284"/>
        </pc:sldMkLst>
        <pc:spChg chg="mod">
          <ac:chgData name="Thomas Pavelka" userId="059365266a4a6225" providerId="LiveId" clId="{A455781E-A691-4C2B-B394-B638170587F5}" dt="2020-01-03T13:01:39.517" v="581" actId="20577"/>
          <ac:spMkLst>
            <pc:docMk/>
            <pc:sldMk cId="3428118209" sldId="284"/>
            <ac:spMk id="2" creationId="{D6775498-9FB7-4904-9604-E6580E5B09C7}"/>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22T16:23:30.457"/>
    </inkml:context>
    <inkml:brush xml:id="br0">
      <inkml:brushProperty name="width" value="0.1" units="cm"/>
      <inkml:brushProperty name="height" value="0.1" units="cm"/>
      <inkml:brushProperty name="color" value="#9900CC"/>
      <inkml:brushProperty name="ignorePressure" value="1"/>
    </inkml:brush>
  </inkml:definitions>
  <inkml:trace contextRef="#ctx0" brushRef="#br0">1 5490,'0'0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A71543-9592-4533-B6D9-5FDAEAFDDB72}" type="datetimeFigureOut">
              <a:rPr lang="de-DE" smtClean="0"/>
              <a:t>04.02.2020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06609-16DB-48EF-BCD9-CED96E4B94B8}" type="slidenum">
              <a:rPr lang="de-DE" smtClean="0"/>
              <a:t>‹#›</a:t>
            </a:fld>
            <a:endParaRPr lang="de-DE"/>
          </a:p>
        </p:txBody>
      </p:sp>
    </p:spTree>
    <p:extLst>
      <p:ext uri="{BB962C8B-B14F-4D97-AF65-F5344CB8AC3E}">
        <p14:creationId xmlns:p14="http://schemas.microsoft.com/office/powerpoint/2010/main" val="3849026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"Ich will auch einen Bund des Friedens mit ihnen schließen; ein ewiger Bund soll mit ihnen bestehen, und ich will sie sesshaft machen und mehren; ich will mein Heiligtum auf ewig in ihre Mitte stellen." (Hes. 37:26)</a:t>
            </a:r>
          </a:p>
          <a:p>
            <a:endParaRPr lang="de-DE" dirty="0"/>
          </a:p>
          <a:p>
            <a:r>
              <a:rPr lang="de-DE" dirty="0"/>
              <a:t>"Darum, so spricht GOTT, der Herr: Jetzt will ich das Geschick Jakobs wenden und mich über das ganze Haus Israel erbarmen und für meinen heiligen Namen eifern." (Hes. 39:25)</a:t>
            </a:r>
          </a:p>
          <a:p>
            <a:endParaRPr lang="de-DE" dirty="0"/>
          </a:p>
          <a:p>
            <a:r>
              <a:rPr lang="de-DE" dirty="0"/>
              <a:t>"Du aber, Menschensohn, beschreibe dem Haus Israel diesen Tempel, damit sie sich ihrer Missetaten schämen; und lass sie den Bau messen." (Hes. 43:10)</a:t>
            </a:r>
          </a:p>
          <a:p>
            <a:r>
              <a:rPr lang="de-DE" dirty="0"/>
              <a:t>"Wenn sie sich dann aller ihrer Taten schämen, die sie begangen haben, so zeige ihnen die Form dieses Tempels und seine Einrichtung und seine Ausgänge und seine Eingänge und alle seine Formen und alle seine Satzungen, ja, verkünde ihnen alle seine Formen und alle seine Gesetze, und zeichne es vor ihre Augen hin, </a:t>
            </a:r>
            <a:r>
              <a:rPr lang="de-DE" dirty="0" err="1"/>
              <a:t>daß</a:t>
            </a:r>
            <a:r>
              <a:rPr lang="de-DE" dirty="0"/>
              <a:t> sie alle seine Formen und Satzungen behalten und es so machen." (Hes. 43:11)</a:t>
            </a:r>
          </a:p>
          <a:p>
            <a:endParaRPr lang="de-DE" dirty="0"/>
          </a:p>
          <a:p>
            <a:r>
              <a:rPr lang="de-DE" dirty="0"/>
              <a:t>"Dies ist das Gesetz des [Tempel-]Hauses: Auf der Höhe des Berges soll sein ganzes Gebiet ringsum hochheilig sein. Siehe, das ist das Gesetz des Hauses." (Hes. 43:12)</a:t>
            </a:r>
          </a:p>
          <a:p>
            <a:endParaRPr lang="de-DE" dirty="0"/>
          </a:p>
          <a:p>
            <a:endParaRPr lang="de-DE" dirty="0"/>
          </a:p>
        </p:txBody>
      </p:sp>
      <p:sp>
        <p:nvSpPr>
          <p:cNvPr id="4" name="Foliennummernplatzhalter 3"/>
          <p:cNvSpPr>
            <a:spLocks noGrp="1"/>
          </p:cNvSpPr>
          <p:nvPr>
            <p:ph type="sldNum" sz="quarter" idx="5"/>
          </p:nvPr>
        </p:nvSpPr>
        <p:spPr/>
        <p:txBody>
          <a:bodyPr/>
          <a:lstStyle/>
          <a:p>
            <a:fld id="{4C106609-16DB-48EF-BCD9-CED96E4B94B8}" type="slidenum">
              <a:rPr lang="de-DE" smtClean="0"/>
              <a:t>1</a:t>
            </a:fld>
            <a:endParaRPr lang="de-DE"/>
          </a:p>
        </p:txBody>
      </p:sp>
    </p:spTree>
    <p:extLst>
      <p:ext uri="{BB962C8B-B14F-4D97-AF65-F5344CB8AC3E}">
        <p14:creationId xmlns:p14="http://schemas.microsoft.com/office/powerpoint/2010/main" val="3696999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Gott will umziehen. Vom Himmel auf die Erde. Wie Gott gesagt hat: (in 2. Kor. 6:16) </a:t>
            </a:r>
            <a:br>
              <a:rPr lang="de-DE" dirty="0"/>
            </a:br>
            <a:r>
              <a:rPr lang="de-DE" cap="all" baseline="0" dirty="0"/>
              <a:t>„Ich will unter ihnen wohnen und wandeln, und ich werde ihr Gott sein, und sie werden mein Volk sein." </a:t>
            </a:r>
            <a:r>
              <a:rPr lang="de-DE" dirty="0"/>
              <a:t>(2.Kor. 6:16)</a:t>
            </a:r>
          </a:p>
          <a:p>
            <a:endParaRPr lang="de-DE" dirty="0"/>
          </a:p>
          <a:p>
            <a:r>
              <a:rPr lang="de-DE" dirty="0"/>
              <a:t>Wir haben schon gesehen, was für ein Gott unser Vater ist. Ein heiliger Gott, der heilige Vater, von den Sündern abgesondert, höher als die Himmel.</a:t>
            </a:r>
          </a:p>
          <a:p>
            <a:r>
              <a:rPr lang="de-DE" dirty="0"/>
              <a:t>Wo wird Gott wohnen können? Die Schrift zeigt uns, er wohnt in der Höhe, im Himmel, dort ist sein Thron. Aber er will auf der Erde wohnen. Der Himmel ist schon heilig, aber die Erde?</a:t>
            </a:r>
            <a:br>
              <a:rPr lang="de-DE" dirty="0"/>
            </a:br>
            <a:endParaRPr lang="de-DE" dirty="0"/>
          </a:p>
          <a:p>
            <a:r>
              <a:rPr lang="de-DE" dirty="0"/>
              <a:t>Ich möchte euch zeigen, wie der Herr wohnen will</a:t>
            </a:r>
            <a:r>
              <a:rPr lang="de-DE"/>
              <a:t>. Ê-xê-chi-ên </a:t>
            </a:r>
            <a:r>
              <a:rPr lang="de-DE" dirty="0"/>
              <a:t>hat es gesehen. Im Detail. Wir können es alles nachlesen </a:t>
            </a:r>
            <a:r>
              <a:rPr lang="de-DE"/>
              <a:t>in Ê-xê-chi-ên </a:t>
            </a:r>
            <a:r>
              <a:rPr lang="de-DE" dirty="0"/>
              <a:t>40-48. </a:t>
            </a:r>
            <a:br>
              <a:rPr lang="de-DE" dirty="0"/>
            </a:br>
            <a:r>
              <a:rPr lang="de-DE" dirty="0"/>
              <a:t>Dort bekommen wird einen gewaltigen Eindruck von der Heiligkeit Gottes.</a:t>
            </a:r>
          </a:p>
          <a:p>
            <a:endParaRPr lang="de-DE" dirty="0"/>
          </a:p>
          <a:p>
            <a:endParaRPr lang="de-DE" dirty="0"/>
          </a:p>
          <a:p>
            <a:endParaRPr lang="de-DE" dirty="0"/>
          </a:p>
          <a:p>
            <a:r>
              <a:rPr lang="de-DE" dirty="0"/>
              <a:t>Der Herr sammelt sein Volk heute. Er sammelt es von überall. Aus Denominationen, Kirchen, Gruppen. Der Herr möchte sein Volk zusammenbringen. </a:t>
            </a:r>
          </a:p>
          <a:p>
            <a:r>
              <a:rPr lang="de-DE" dirty="0"/>
              <a:t>"</a:t>
            </a:r>
            <a:r>
              <a:rPr lang="de-DE" cap="all" baseline="0" dirty="0"/>
              <a:t>Du leitest in deiner Gnade das Volk, das du erlöst hast; durch deine Kraft bringst du sie zu der Wohnung deines Heiligtums</a:t>
            </a:r>
            <a:r>
              <a:rPr lang="de-DE" dirty="0"/>
              <a:t>." (2Mo 15:13)</a:t>
            </a:r>
          </a:p>
        </p:txBody>
      </p:sp>
      <p:sp>
        <p:nvSpPr>
          <p:cNvPr id="4" name="Foliennummernplatzhalter 3"/>
          <p:cNvSpPr>
            <a:spLocks noGrp="1"/>
          </p:cNvSpPr>
          <p:nvPr>
            <p:ph type="sldNum" sz="quarter" idx="5"/>
          </p:nvPr>
        </p:nvSpPr>
        <p:spPr/>
        <p:txBody>
          <a:bodyPr/>
          <a:lstStyle/>
          <a:p>
            <a:fld id="{4C106609-16DB-48EF-BCD9-CED96E4B94B8}" type="slidenum">
              <a:rPr lang="de-DE" smtClean="0"/>
              <a:t>2</a:t>
            </a:fld>
            <a:endParaRPr lang="de-DE"/>
          </a:p>
        </p:txBody>
      </p:sp>
    </p:spTree>
    <p:extLst>
      <p:ext uri="{BB962C8B-B14F-4D97-AF65-F5344CB8AC3E}">
        <p14:creationId xmlns:p14="http://schemas.microsoft.com/office/powerpoint/2010/main" val="3611590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Lob den Herrn, wir sind heute ein auserwähltes Geschlecht! Der Herr hat uns erwählt eine heilige Nation für ihn zu sein.</a:t>
            </a:r>
          </a:p>
          <a:p>
            <a:r>
              <a:rPr lang="de-DE" dirty="0"/>
              <a:t>Er möchte uns zu einer heiligen Nation machen.</a:t>
            </a:r>
          </a:p>
          <a:p>
            <a:endParaRPr lang="de-DE" dirty="0"/>
          </a:p>
          <a:p>
            <a:r>
              <a:rPr lang="de-DE" dirty="0"/>
              <a:t>Grenzen noch anpassen </a:t>
            </a:r>
            <a:r>
              <a:rPr lang="de-DE"/>
              <a:t>an Ê-xê-chi-ên 47:13-23.</a:t>
            </a:r>
            <a:endParaRPr lang="de-DE" dirty="0"/>
          </a:p>
        </p:txBody>
      </p:sp>
      <p:sp>
        <p:nvSpPr>
          <p:cNvPr id="4" name="Foliennummernplatzhalter 3"/>
          <p:cNvSpPr>
            <a:spLocks noGrp="1"/>
          </p:cNvSpPr>
          <p:nvPr>
            <p:ph type="sldNum" sz="quarter" idx="5"/>
          </p:nvPr>
        </p:nvSpPr>
        <p:spPr/>
        <p:txBody>
          <a:bodyPr/>
          <a:lstStyle/>
          <a:p>
            <a:fld id="{4C106609-16DB-48EF-BCD9-CED96E4B94B8}" type="slidenum">
              <a:rPr lang="de-DE" smtClean="0"/>
              <a:t>3</a:t>
            </a:fld>
            <a:endParaRPr lang="de-DE"/>
          </a:p>
        </p:txBody>
      </p:sp>
    </p:spTree>
    <p:extLst>
      <p:ext uri="{BB962C8B-B14F-4D97-AF65-F5344CB8AC3E}">
        <p14:creationId xmlns:p14="http://schemas.microsoft.com/office/powerpoint/2010/main" val="871180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„Wenn ihr das Land durch das Los zum Erbe austeilt, so sollt ihr dem HERRN eine Weihegabe als heilige Abgabe des Landes erheben: 25000 [Ruten] lang und 10000 [Ruten] breit; </a:t>
            </a:r>
            <a:br>
              <a:rPr lang="de-DE" sz="1200" dirty="0"/>
            </a:br>
            <a:r>
              <a:rPr lang="de-DE" sz="1200" dirty="0"/>
              <a:t>das soll in seinem ganzen Umfang heilig sein</a:t>
            </a:r>
            <a:r>
              <a:rPr lang="de-DE" sz="1200"/>
              <a:t>.“ </a:t>
            </a:r>
            <a:r>
              <a:rPr lang="de-DE" sz="1200" cap="none"/>
              <a:t>(Ê-xê-chi-ên </a:t>
            </a:r>
            <a:r>
              <a:rPr lang="de-DE" sz="1200" cap="none" dirty="0"/>
              <a:t>45:1)</a:t>
            </a:r>
          </a:p>
          <a:p>
            <a:endParaRPr lang="de-DE" sz="1200" cap="none" dirty="0"/>
          </a:p>
          <a:p>
            <a:r>
              <a:rPr lang="de-DE" sz="1200" cap="none" dirty="0"/>
              <a:t>Gott ist so heilig, dass er zu dem Zeitpunkt nicht einmal in der Stadt wohnen wird.</a:t>
            </a:r>
          </a:p>
          <a:p>
            <a:endParaRPr lang="de-DE" sz="1200" cap="none" dirty="0"/>
          </a:p>
          <a:p>
            <a:r>
              <a:rPr lang="de-DE" sz="1200" cap="none" dirty="0"/>
              <a:t>Dieser Teil ist auch der Wohnraum für die treuen Priester der Söhne Zadoks. (Hes. 45:4) Lobt den Herrn für dieses Vorrecht dort wohnen zu dürfen!</a:t>
            </a:r>
          </a:p>
          <a:p>
            <a:r>
              <a:rPr lang="de-DE" sz="1200" cap="none" dirty="0"/>
              <a:t>Es zeigt auch das der Wohnraum ganz für den Herrn geheiligt sein soll. </a:t>
            </a:r>
            <a:br>
              <a:rPr lang="de-DE" sz="1200" cap="none" dirty="0"/>
            </a:br>
            <a:r>
              <a:rPr lang="de-DE" sz="1200" cap="none" dirty="0"/>
              <a:t>Im Brüderhaus in dem ich jetzt seit zwei Wochen wohne, sage ich dem Herrn fast täglich: Herr, heilige unseren Wohnraum!</a:t>
            </a:r>
            <a:endParaRPr lang="de-DE" dirty="0"/>
          </a:p>
        </p:txBody>
      </p:sp>
      <p:sp>
        <p:nvSpPr>
          <p:cNvPr id="4" name="Foliennummernplatzhalter 3"/>
          <p:cNvSpPr>
            <a:spLocks noGrp="1"/>
          </p:cNvSpPr>
          <p:nvPr>
            <p:ph type="sldNum" sz="quarter" idx="5"/>
          </p:nvPr>
        </p:nvSpPr>
        <p:spPr/>
        <p:txBody>
          <a:bodyPr/>
          <a:lstStyle/>
          <a:p>
            <a:fld id="{4C106609-16DB-48EF-BCD9-CED96E4B94B8}" type="slidenum">
              <a:rPr lang="de-DE" smtClean="0"/>
              <a:t>4</a:t>
            </a:fld>
            <a:endParaRPr lang="de-DE"/>
          </a:p>
        </p:txBody>
      </p:sp>
    </p:spTree>
    <p:extLst>
      <p:ext uri="{BB962C8B-B14F-4D97-AF65-F5344CB8AC3E}">
        <p14:creationId xmlns:p14="http://schemas.microsoft.com/office/powerpoint/2010/main" val="583665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"Davon soll ein Quadrat von 500 [Ruten] für das Heiligtum verwendet werden, und dazu 50 Ellen freien Raum ringsum." (Hes 45:2)</a:t>
            </a:r>
          </a:p>
          <a:p>
            <a:endParaRPr lang="de-DE" dirty="0"/>
          </a:p>
          <a:p>
            <a:r>
              <a:rPr lang="de-DE" dirty="0"/>
              <a:t>Landschaft kurz erklären. Zentral hier ist tatsächlich der Berg Zion. Lasst uns das genauer anschauen.</a:t>
            </a:r>
          </a:p>
        </p:txBody>
      </p:sp>
      <p:sp>
        <p:nvSpPr>
          <p:cNvPr id="4" name="Foliennummernplatzhalter 3"/>
          <p:cNvSpPr>
            <a:spLocks noGrp="1"/>
          </p:cNvSpPr>
          <p:nvPr>
            <p:ph type="sldNum" sz="quarter" idx="5"/>
          </p:nvPr>
        </p:nvSpPr>
        <p:spPr/>
        <p:txBody>
          <a:bodyPr/>
          <a:lstStyle/>
          <a:p>
            <a:fld id="{4C106609-16DB-48EF-BCD9-CED96E4B94B8}" type="slidenum">
              <a:rPr lang="de-DE" smtClean="0"/>
              <a:t>5</a:t>
            </a:fld>
            <a:endParaRPr lang="de-DE"/>
          </a:p>
        </p:txBody>
      </p:sp>
    </p:spTree>
    <p:extLst>
      <p:ext uri="{BB962C8B-B14F-4D97-AF65-F5344CB8AC3E}">
        <p14:creationId xmlns:p14="http://schemas.microsoft.com/office/powerpoint/2010/main" val="1980251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Ganz neuer Eindruck bei dem Vers: „Ihr seid gekommen zum Berg Zion, zur Festversammlung“</a:t>
            </a:r>
          </a:p>
        </p:txBody>
      </p:sp>
      <p:sp>
        <p:nvSpPr>
          <p:cNvPr id="4" name="Foliennummernplatzhalter 3"/>
          <p:cNvSpPr>
            <a:spLocks noGrp="1"/>
          </p:cNvSpPr>
          <p:nvPr>
            <p:ph type="sldNum" sz="quarter" idx="5"/>
          </p:nvPr>
        </p:nvSpPr>
        <p:spPr/>
        <p:txBody>
          <a:bodyPr/>
          <a:lstStyle/>
          <a:p>
            <a:fld id="{4C106609-16DB-48EF-BCD9-CED96E4B94B8}" type="slidenum">
              <a:rPr lang="de-DE" smtClean="0"/>
              <a:t>6</a:t>
            </a:fld>
            <a:endParaRPr lang="de-DE"/>
          </a:p>
        </p:txBody>
      </p:sp>
    </p:spTree>
    <p:extLst>
      <p:ext uri="{BB962C8B-B14F-4D97-AF65-F5344CB8AC3E}">
        <p14:creationId xmlns:p14="http://schemas.microsoft.com/office/powerpoint/2010/main" val="1382833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"Und es war eine Mauer ringsherum: 500 Messruten lang und 500 Messruten breit, um das Heilige von dem Gemeinen zu trennen." (Hes 42:20)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Es ist keine Höhe angegeben. Das hat zwei Gründe: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Gottes Heiligkeit ist lebendig. Es ist nicht etwas statisches, ein Regelwerk. Wir müssen lernen uns zu trennen aufgrund der heiligen Salbung in uns. Nicht pauschal „das ist immer richtig, das ist immer falsch“. Das ist einfach. Diese Mauer hat kein Maß. Das heißt, der Heilige Geist selbst muss dir das Maß zeigen. Was ist spezifisch bei dir gewöhnlich? </a:t>
            </a:r>
            <a:br>
              <a:rPr lang="de-DE" dirty="0"/>
            </a:br>
            <a:br>
              <a:rPr lang="de-DE" dirty="0"/>
            </a:br>
            <a:r>
              <a:rPr lang="de-DE" dirty="0"/>
              <a:t>Zum anderen muss diese Mauer auch –geistlich gesprochen- unendlich hoch sein. Deswegen haben wir sie auch so groß gemacht. Es muss eine unendlich hohe Mauer in uns geben, um uns von dem Gewöhnlichen zu trennen.</a:t>
            </a:r>
          </a:p>
          <a:p>
            <a:endParaRPr lang="de-DE" dirty="0"/>
          </a:p>
        </p:txBody>
      </p:sp>
      <p:sp>
        <p:nvSpPr>
          <p:cNvPr id="4" name="Foliennummernplatzhalter 3"/>
          <p:cNvSpPr>
            <a:spLocks noGrp="1"/>
          </p:cNvSpPr>
          <p:nvPr>
            <p:ph type="sldNum" sz="quarter" idx="5"/>
          </p:nvPr>
        </p:nvSpPr>
        <p:spPr/>
        <p:txBody>
          <a:bodyPr/>
          <a:lstStyle/>
          <a:p>
            <a:fld id="{4C106609-16DB-48EF-BCD9-CED96E4B94B8}" type="slidenum">
              <a:rPr lang="de-DE" smtClean="0"/>
              <a:t>7</a:t>
            </a:fld>
            <a:endParaRPr lang="de-DE"/>
          </a:p>
        </p:txBody>
      </p:sp>
    </p:spTree>
    <p:extLst>
      <p:ext uri="{BB962C8B-B14F-4D97-AF65-F5344CB8AC3E}">
        <p14:creationId xmlns:p14="http://schemas.microsoft.com/office/powerpoint/2010/main" val="1829703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Durch die Tore hineingehen. Das ist ein Weg.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Nicht jeder geht diesen Weg ganz. Lasst uns diesen Weg ganz nehmen. Durch alles hindurch. Nur das Ziel vor Augen sehen: </a:t>
            </a:r>
            <a:br>
              <a:rPr lang="de-DE" dirty="0"/>
            </a:br>
            <a:r>
              <a:rPr lang="de-DE" dirty="0"/>
              <a:t>Gott in seiner Heiligkeit in seiner heiligen Wohnung als Priester zu dienen.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Wir schauen immer wo viele sind. Aber wie viele haben ihr tatsächlich Platz zu dienen? Und wie viele wollen diesen ganzen Weg gehen?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Wo möchtest du sein auf dieser Erde? Irgendwo? Oder im Haus des Herrn?</a:t>
            </a:r>
          </a:p>
        </p:txBody>
      </p:sp>
      <p:sp>
        <p:nvSpPr>
          <p:cNvPr id="4" name="Foliennummernplatzhalter 3"/>
          <p:cNvSpPr>
            <a:spLocks noGrp="1"/>
          </p:cNvSpPr>
          <p:nvPr>
            <p:ph type="sldNum" sz="quarter" idx="5"/>
          </p:nvPr>
        </p:nvSpPr>
        <p:spPr/>
        <p:txBody>
          <a:bodyPr/>
          <a:lstStyle/>
          <a:p>
            <a:fld id="{4C106609-16DB-48EF-BCD9-CED96E4B94B8}" type="slidenum">
              <a:rPr lang="de-DE" smtClean="0"/>
              <a:t>8</a:t>
            </a:fld>
            <a:endParaRPr lang="de-DE"/>
          </a:p>
        </p:txBody>
      </p:sp>
    </p:spTree>
    <p:extLst>
      <p:ext uri="{BB962C8B-B14F-4D97-AF65-F5344CB8AC3E}">
        <p14:creationId xmlns:p14="http://schemas.microsoft.com/office/powerpoint/2010/main" val="1063612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E9A0DA-F7BB-4ED7-90FD-A834AAEADA7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FCC807A-47B1-45B4-B06D-7F6E6BA42E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AD8BB631-415D-4288-B537-3EDE054539AA}"/>
              </a:ext>
            </a:extLst>
          </p:cNvPr>
          <p:cNvSpPr>
            <a:spLocks noGrp="1"/>
          </p:cNvSpPr>
          <p:nvPr>
            <p:ph type="dt" sz="half" idx="10"/>
          </p:nvPr>
        </p:nvSpPr>
        <p:spPr/>
        <p:txBody>
          <a:bodyPr/>
          <a:lstStyle/>
          <a:p>
            <a:fld id="{FC6FA562-B036-4475-897D-A800DB365665}" type="datetimeFigureOut">
              <a:rPr lang="de-DE" smtClean="0"/>
              <a:t>04.02.2020</a:t>
            </a:fld>
            <a:endParaRPr lang="de-DE"/>
          </a:p>
        </p:txBody>
      </p:sp>
      <p:sp>
        <p:nvSpPr>
          <p:cNvPr id="5" name="Fußzeilenplatzhalter 4">
            <a:extLst>
              <a:ext uri="{FF2B5EF4-FFF2-40B4-BE49-F238E27FC236}">
                <a16:creationId xmlns:a16="http://schemas.microsoft.com/office/drawing/2014/main" id="{DBCB7731-F28B-464D-9556-BBDE2701989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1AB6D79-2454-4B3F-B95F-E6E18A301685}"/>
              </a:ext>
            </a:extLst>
          </p:cNvPr>
          <p:cNvSpPr>
            <a:spLocks noGrp="1"/>
          </p:cNvSpPr>
          <p:nvPr>
            <p:ph type="sldNum" sz="quarter" idx="12"/>
          </p:nvPr>
        </p:nvSpPr>
        <p:spPr/>
        <p:txBody>
          <a:bodyPr/>
          <a:lstStyle/>
          <a:p>
            <a:fld id="{F7CC46AA-1B67-4522-B08A-B46472837DF3}" type="slidenum">
              <a:rPr lang="de-DE" smtClean="0"/>
              <a:t>‹#›</a:t>
            </a:fld>
            <a:endParaRPr lang="de-DE"/>
          </a:p>
        </p:txBody>
      </p:sp>
    </p:spTree>
    <p:extLst>
      <p:ext uri="{BB962C8B-B14F-4D97-AF65-F5344CB8AC3E}">
        <p14:creationId xmlns:p14="http://schemas.microsoft.com/office/powerpoint/2010/main" val="2302531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DB011D-2F5A-4581-9D25-D9A9E6742441}"/>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541788F-9584-4D95-9699-5D9E3D75EBB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92C8ECE-A984-490D-AD42-114DFE0AD64C}"/>
              </a:ext>
            </a:extLst>
          </p:cNvPr>
          <p:cNvSpPr>
            <a:spLocks noGrp="1"/>
          </p:cNvSpPr>
          <p:nvPr>
            <p:ph type="dt" sz="half" idx="10"/>
          </p:nvPr>
        </p:nvSpPr>
        <p:spPr/>
        <p:txBody>
          <a:bodyPr/>
          <a:lstStyle/>
          <a:p>
            <a:fld id="{FC6FA562-B036-4475-897D-A800DB365665}" type="datetimeFigureOut">
              <a:rPr lang="de-DE" smtClean="0"/>
              <a:t>04.02.2020</a:t>
            </a:fld>
            <a:endParaRPr lang="de-DE"/>
          </a:p>
        </p:txBody>
      </p:sp>
      <p:sp>
        <p:nvSpPr>
          <p:cNvPr id="5" name="Fußzeilenplatzhalter 4">
            <a:extLst>
              <a:ext uri="{FF2B5EF4-FFF2-40B4-BE49-F238E27FC236}">
                <a16:creationId xmlns:a16="http://schemas.microsoft.com/office/drawing/2014/main" id="{8527901F-A544-4AE6-953B-B5150187F4F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7B521E8-7824-48AA-A707-A454FBAB62BF}"/>
              </a:ext>
            </a:extLst>
          </p:cNvPr>
          <p:cNvSpPr>
            <a:spLocks noGrp="1"/>
          </p:cNvSpPr>
          <p:nvPr>
            <p:ph type="sldNum" sz="quarter" idx="12"/>
          </p:nvPr>
        </p:nvSpPr>
        <p:spPr/>
        <p:txBody>
          <a:bodyPr/>
          <a:lstStyle/>
          <a:p>
            <a:fld id="{F7CC46AA-1B67-4522-B08A-B46472837DF3}" type="slidenum">
              <a:rPr lang="de-DE" smtClean="0"/>
              <a:t>‹#›</a:t>
            </a:fld>
            <a:endParaRPr lang="de-DE"/>
          </a:p>
        </p:txBody>
      </p:sp>
    </p:spTree>
    <p:extLst>
      <p:ext uri="{BB962C8B-B14F-4D97-AF65-F5344CB8AC3E}">
        <p14:creationId xmlns:p14="http://schemas.microsoft.com/office/powerpoint/2010/main" val="224209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56E75F7-13B3-45F4-B009-8A80E01706E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537F6ADA-5785-43B3-9C39-9C788350C6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53B7530-B007-4FE6-9328-BD8E2F789F08}"/>
              </a:ext>
            </a:extLst>
          </p:cNvPr>
          <p:cNvSpPr>
            <a:spLocks noGrp="1"/>
          </p:cNvSpPr>
          <p:nvPr>
            <p:ph type="dt" sz="half" idx="10"/>
          </p:nvPr>
        </p:nvSpPr>
        <p:spPr/>
        <p:txBody>
          <a:bodyPr/>
          <a:lstStyle/>
          <a:p>
            <a:fld id="{FC6FA562-B036-4475-897D-A800DB365665}" type="datetimeFigureOut">
              <a:rPr lang="de-DE" smtClean="0"/>
              <a:t>04.02.2020</a:t>
            </a:fld>
            <a:endParaRPr lang="de-DE"/>
          </a:p>
        </p:txBody>
      </p:sp>
      <p:sp>
        <p:nvSpPr>
          <p:cNvPr id="5" name="Fußzeilenplatzhalter 4">
            <a:extLst>
              <a:ext uri="{FF2B5EF4-FFF2-40B4-BE49-F238E27FC236}">
                <a16:creationId xmlns:a16="http://schemas.microsoft.com/office/drawing/2014/main" id="{738C269E-2B1F-4B62-9E63-7AD38F339FC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CD4ABCB-4254-4300-BD36-824F5F2DB42F}"/>
              </a:ext>
            </a:extLst>
          </p:cNvPr>
          <p:cNvSpPr>
            <a:spLocks noGrp="1"/>
          </p:cNvSpPr>
          <p:nvPr>
            <p:ph type="sldNum" sz="quarter" idx="12"/>
          </p:nvPr>
        </p:nvSpPr>
        <p:spPr/>
        <p:txBody>
          <a:bodyPr/>
          <a:lstStyle/>
          <a:p>
            <a:fld id="{F7CC46AA-1B67-4522-B08A-B46472837DF3}" type="slidenum">
              <a:rPr lang="de-DE" smtClean="0"/>
              <a:t>‹#›</a:t>
            </a:fld>
            <a:endParaRPr lang="de-DE"/>
          </a:p>
        </p:txBody>
      </p:sp>
    </p:spTree>
    <p:extLst>
      <p:ext uri="{BB962C8B-B14F-4D97-AF65-F5344CB8AC3E}">
        <p14:creationId xmlns:p14="http://schemas.microsoft.com/office/powerpoint/2010/main" val="2150526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5681CD-5A6A-4309-AA8C-B69E9661B01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160A3F2-3C0A-4F10-AAFB-25C17C3E416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D215031-9AE9-4057-9D25-7332667A407A}"/>
              </a:ext>
            </a:extLst>
          </p:cNvPr>
          <p:cNvSpPr>
            <a:spLocks noGrp="1"/>
          </p:cNvSpPr>
          <p:nvPr>
            <p:ph type="dt" sz="half" idx="10"/>
          </p:nvPr>
        </p:nvSpPr>
        <p:spPr/>
        <p:txBody>
          <a:bodyPr/>
          <a:lstStyle/>
          <a:p>
            <a:fld id="{FC6FA562-B036-4475-897D-A800DB365665}" type="datetimeFigureOut">
              <a:rPr lang="de-DE" smtClean="0"/>
              <a:t>04.02.2020</a:t>
            </a:fld>
            <a:endParaRPr lang="de-DE"/>
          </a:p>
        </p:txBody>
      </p:sp>
      <p:sp>
        <p:nvSpPr>
          <p:cNvPr id="5" name="Fußzeilenplatzhalter 4">
            <a:extLst>
              <a:ext uri="{FF2B5EF4-FFF2-40B4-BE49-F238E27FC236}">
                <a16:creationId xmlns:a16="http://schemas.microsoft.com/office/drawing/2014/main" id="{FF0ACFB8-DEFA-4B7B-BB06-3E935A019AA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7DCF45F-BAF3-474A-AAAB-5C5840979387}"/>
              </a:ext>
            </a:extLst>
          </p:cNvPr>
          <p:cNvSpPr>
            <a:spLocks noGrp="1"/>
          </p:cNvSpPr>
          <p:nvPr>
            <p:ph type="sldNum" sz="quarter" idx="12"/>
          </p:nvPr>
        </p:nvSpPr>
        <p:spPr/>
        <p:txBody>
          <a:bodyPr/>
          <a:lstStyle/>
          <a:p>
            <a:fld id="{F7CC46AA-1B67-4522-B08A-B46472837DF3}" type="slidenum">
              <a:rPr lang="de-DE" smtClean="0"/>
              <a:t>‹#›</a:t>
            </a:fld>
            <a:endParaRPr lang="de-DE"/>
          </a:p>
        </p:txBody>
      </p:sp>
    </p:spTree>
    <p:extLst>
      <p:ext uri="{BB962C8B-B14F-4D97-AF65-F5344CB8AC3E}">
        <p14:creationId xmlns:p14="http://schemas.microsoft.com/office/powerpoint/2010/main" val="42008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4AF41A-794F-485D-A770-22D97EBE533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C6AAA972-4D0D-46C2-B037-16CC06AA9E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E1B6117-8252-4420-8B7F-3E34D1FAE47E}"/>
              </a:ext>
            </a:extLst>
          </p:cNvPr>
          <p:cNvSpPr>
            <a:spLocks noGrp="1"/>
          </p:cNvSpPr>
          <p:nvPr>
            <p:ph type="dt" sz="half" idx="10"/>
          </p:nvPr>
        </p:nvSpPr>
        <p:spPr/>
        <p:txBody>
          <a:bodyPr/>
          <a:lstStyle/>
          <a:p>
            <a:fld id="{FC6FA562-B036-4475-897D-A800DB365665}" type="datetimeFigureOut">
              <a:rPr lang="de-DE" smtClean="0"/>
              <a:t>04.02.2020</a:t>
            </a:fld>
            <a:endParaRPr lang="de-DE"/>
          </a:p>
        </p:txBody>
      </p:sp>
      <p:sp>
        <p:nvSpPr>
          <p:cNvPr id="5" name="Fußzeilenplatzhalter 4">
            <a:extLst>
              <a:ext uri="{FF2B5EF4-FFF2-40B4-BE49-F238E27FC236}">
                <a16:creationId xmlns:a16="http://schemas.microsoft.com/office/drawing/2014/main" id="{497D0992-87F0-4061-9E43-E96F22C878E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C3A94E1-013E-4774-8C1D-44C03D51E62B}"/>
              </a:ext>
            </a:extLst>
          </p:cNvPr>
          <p:cNvSpPr>
            <a:spLocks noGrp="1"/>
          </p:cNvSpPr>
          <p:nvPr>
            <p:ph type="sldNum" sz="quarter" idx="12"/>
          </p:nvPr>
        </p:nvSpPr>
        <p:spPr/>
        <p:txBody>
          <a:bodyPr/>
          <a:lstStyle/>
          <a:p>
            <a:fld id="{F7CC46AA-1B67-4522-B08A-B46472837DF3}" type="slidenum">
              <a:rPr lang="de-DE" smtClean="0"/>
              <a:t>‹#›</a:t>
            </a:fld>
            <a:endParaRPr lang="de-DE"/>
          </a:p>
        </p:txBody>
      </p:sp>
    </p:spTree>
    <p:extLst>
      <p:ext uri="{BB962C8B-B14F-4D97-AF65-F5344CB8AC3E}">
        <p14:creationId xmlns:p14="http://schemas.microsoft.com/office/powerpoint/2010/main" val="1140117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E6F244-8662-4660-AB08-016321A5511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7304749-4961-42F5-9FB3-BB281162C892}"/>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B551F6F-B77C-484F-99BE-9455B25C46E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D9CB860-8ECB-47B2-B72E-20C0F0144AF7}"/>
              </a:ext>
            </a:extLst>
          </p:cNvPr>
          <p:cNvSpPr>
            <a:spLocks noGrp="1"/>
          </p:cNvSpPr>
          <p:nvPr>
            <p:ph type="dt" sz="half" idx="10"/>
          </p:nvPr>
        </p:nvSpPr>
        <p:spPr/>
        <p:txBody>
          <a:bodyPr/>
          <a:lstStyle/>
          <a:p>
            <a:fld id="{FC6FA562-B036-4475-897D-A800DB365665}" type="datetimeFigureOut">
              <a:rPr lang="de-DE" smtClean="0"/>
              <a:t>04.02.2020</a:t>
            </a:fld>
            <a:endParaRPr lang="de-DE"/>
          </a:p>
        </p:txBody>
      </p:sp>
      <p:sp>
        <p:nvSpPr>
          <p:cNvPr id="6" name="Fußzeilenplatzhalter 5">
            <a:extLst>
              <a:ext uri="{FF2B5EF4-FFF2-40B4-BE49-F238E27FC236}">
                <a16:creationId xmlns:a16="http://schemas.microsoft.com/office/drawing/2014/main" id="{DBDDD73D-5A2C-478C-A8E7-33E8AC494AB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247C315-4B04-473A-933B-ACBBF8B4E073}"/>
              </a:ext>
            </a:extLst>
          </p:cNvPr>
          <p:cNvSpPr>
            <a:spLocks noGrp="1"/>
          </p:cNvSpPr>
          <p:nvPr>
            <p:ph type="sldNum" sz="quarter" idx="12"/>
          </p:nvPr>
        </p:nvSpPr>
        <p:spPr/>
        <p:txBody>
          <a:bodyPr/>
          <a:lstStyle/>
          <a:p>
            <a:fld id="{F7CC46AA-1B67-4522-B08A-B46472837DF3}" type="slidenum">
              <a:rPr lang="de-DE" smtClean="0"/>
              <a:t>‹#›</a:t>
            </a:fld>
            <a:endParaRPr lang="de-DE"/>
          </a:p>
        </p:txBody>
      </p:sp>
    </p:spTree>
    <p:extLst>
      <p:ext uri="{BB962C8B-B14F-4D97-AF65-F5344CB8AC3E}">
        <p14:creationId xmlns:p14="http://schemas.microsoft.com/office/powerpoint/2010/main" val="1951023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04C18D-B5C2-4B4C-A25D-E529B0EC0F74}"/>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81589328-2599-4D81-B6FB-E354E3A857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4FAF37A-DD96-40CD-9B57-CCF84C8F288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547F6519-E29C-4F9D-A57E-911048829D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2B419A07-A4D1-4BFB-8EAB-C93AF49AD96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42225549-91E0-4D75-BFEC-EB3852FE1244}"/>
              </a:ext>
            </a:extLst>
          </p:cNvPr>
          <p:cNvSpPr>
            <a:spLocks noGrp="1"/>
          </p:cNvSpPr>
          <p:nvPr>
            <p:ph type="dt" sz="half" idx="10"/>
          </p:nvPr>
        </p:nvSpPr>
        <p:spPr/>
        <p:txBody>
          <a:bodyPr/>
          <a:lstStyle/>
          <a:p>
            <a:fld id="{FC6FA562-B036-4475-897D-A800DB365665}" type="datetimeFigureOut">
              <a:rPr lang="de-DE" smtClean="0"/>
              <a:t>04.02.2020</a:t>
            </a:fld>
            <a:endParaRPr lang="de-DE"/>
          </a:p>
        </p:txBody>
      </p:sp>
      <p:sp>
        <p:nvSpPr>
          <p:cNvPr id="8" name="Fußzeilenplatzhalter 7">
            <a:extLst>
              <a:ext uri="{FF2B5EF4-FFF2-40B4-BE49-F238E27FC236}">
                <a16:creationId xmlns:a16="http://schemas.microsoft.com/office/drawing/2014/main" id="{3299ECF3-3062-440F-96F7-DEBCDFDC71F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24D6143-8951-467F-BFCE-F9783E8116B8}"/>
              </a:ext>
            </a:extLst>
          </p:cNvPr>
          <p:cNvSpPr>
            <a:spLocks noGrp="1"/>
          </p:cNvSpPr>
          <p:nvPr>
            <p:ph type="sldNum" sz="quarter" idx="12"/>
          </p:nvPr>
        </p:nvSpPr>
        <p:spPr/>
        <p:txBody>
          <a:bodyPr/>
          <a:lstStyle/>
          <a:p>
            <a:fld id="{F7CC46AA-1B67-4522-B08A-B46472837DF3}" type="slidenum">
              <a:rPr lang="de-DE" smtClean="0"/>
              <a:t>‹#›</a:t>
            </a:fld>
            <a:endParaRPr lang="de-DE"/>
          </a:p>
        </p:txBody>
      </p:sp>
    </p:spTree>
    <p:extLst>
      <p:ext uri="{BB962C8B-B14F-4D97-AF65-F5344CB8AC3E}">
        <p14:creationId xmlns:p14="http://schemas.microsoft.com/office/powerpoint/2010/main" val="956198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9C3C23-646E-43E2-8EEF-EEDF2360859E}"/>
              </a:ext>
            </a:extLst>
          </p:cNvPr>
          <p:cNvSpPr>
            <a:spLocks noGrp="1"/>
          </p:cNvSpPr>
          <p:nvPr>
            <p:ph type="title"/>
          </p:nvPr>
        </p:nvSpPr>
        <p:spPr/>
        <p:txBody>
          <a:bodyPr/>
          <a:lstStyle>
            <a:lvl1pPr algn="ctr">
              <a:defRPr cap="all" baseline="0">
                <a:ln w="22225">
                  <a:noFill/>
                </a:ln>
                <a:gradFill>
                  <a:gsLst>
                    <a:gs pos="0">
                      <a:schemeClr val="accent4">
                        <a:lumMod val="20000"/>
                        <a:lumOff val="80000"/>
                      </a:schemeClr>
                    </a:gs>
                    <a:gs pos="26000">
                      <a:schemeClr val="accent4">
                        <a:lumMod val="40000"/>
                        <a:lumOff val="60000"/>
                      </a:schemeClr>
                    </a:gs>
                    <a:gs pos="54000">
                      <a:schemeClr val="accent4">
                        <a:lumMod val="60000"/>
                        <a:lumOff val="40000"/>
                      </a:schemeClr>
                    </a:gs>
                    <a:gs pos="83000">
                      <a:schemeClr val="accent4"/>
                    </a:gs>
                  </a:gsLst>
                  <a:lin ang="5400000" scaled="1"/>
                </a:gradFill>
                <a:effectLst>
                  <a:outerShdw blurRad="50800" dist="38100" dir="1800000" algn="t" rotWithShape="0">
                    <a:prstClr val="black">
                      <a:alpha val="94000"/>
                    </a:prstClr>
                  </a:outerShdw>
                </a:effectLst>
              </a:defRPr>
            </a:lvl1pPr>
          </a:lstStyle>
          <a:p>
            <a:r>
              <a:rPr lang="de-DE" dirty="0"/>
              <a:t>Mastertitelformat bearbeiten</a:t>
            </a:r>
          </a:p>
        </p:txBody>
      </p:sp>
      <p:sp>
        <p:nvSpPr>
          <p:cNvPr id="3" name="Datumsplatzhalter 2">
            <a:extLst>
              <a:ext uri="{FF2B5EF4-FFF2-40B4-BE49-F238E27FC236}">
                <a16:creationId xmlns:a16="http://schemas.microsoft.com/office/drawing/2014/main" id="{ACCE5AFF-88B4-4D8A-9099-21457CB2099A}"/>
              </a:ext>
            </a:extLst>
          </p:cNvPr>
          <p:cNvSpPr>
            <a:spLocks noGrp="1"/>
          </p:cNvSpPr>
          <p:nvPr>
            <p:ph type="dt" sz="half" idx="10"/>
          </p:nvPr>
        </p:nvSpPr>
        <p:spPr/>
        <p:txBody>
          <a:bodyPr/>
          <a:lstStyle/>
          <a:p>
            <a:fld id="{FC6FA562-B036-4475-897D-A800DB365665}" type="datetimeFigureOut">
              <a:rPr lang="de-DE" smtClean="0"/>
              <a:t>04.02.2020</a:t>
            </a:fld>
            <a:endParaRPr lang="de-DE"/>
          </a:p>
        </p:txBody>
      </p:sp>
      <p:sp>
        <p:nvSpPr>
          <p:cNvPr id="4" name="Fußzeilenplatzhalter 3">
            <a:extLst>
              <a:ext uri="{FF2B5EF4-FFF2-40B4-BE49-F238E27FC236}">
                <a16:creationId xmlns:a16="http://schemas.microsoft.com/office/drawing/2014/main" id="{7D0CE700-4514-4E7B-B3FB-9CC666B6587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6B37D3DB-C730-4827-AFDC-72738B9B4FE9}"/>
              </a:ext>
            </a:extLst>
          </p:cNvPr>
          <p:cNvSpPr>
            <a:spLocks noGrp="1"/>
          </p:cNvSpPr>
          <p:nvPr>
            <p:ph type="sldNum" sz="quarter" idx="12"/>
          </p:nvPr>
        </p:nvSpPr>
        <p:spPr/>
        <p:txBody>
          <a:bodyPr/>
          <a:lstStyle/>
          <a:p>
            <a:fld id="{F7CC46AA-1B67-4522-B08A-B46472837DF3}" type="slidenum">
              <a:rPr lang="de-DE" smtClean="0"/>
              <a:t>‹#›</a:t>
            </a:fld>
            <a:endParaRPr lang="de-DE"/>
          </a:p>
        </p:txBody>
      </p:sp>
    </p:spTree>
    <p:extLst>
      <p:ext uri="{BB962C8B-B14F-4D97-AF65-F5344CB8AC3E}">
        <p14:creationId xmlns:p14="http://schemas.microsoft.com/office/powerpoint/2010/main" val="1656918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8498F0C-FD6C-40A8-B713-49DC487E95EE}"/>
              </a:ext>
            </a:extLst>
          </p:cNvPr>
          <p:cNvSpPr>
            <a:spLocks noGrp="1"/>
          </p:cNvSpPr>
          <p:nvPr>
            <p:ph type="dt" sz="half" idx="10"/>
          </p:nvPr>
        </p:nvSpPr>
        <p:spPr/>
        <p:txBody>
          <a:bodyPr/>
          <a:lstStyle/>
          <a:p>
            <a:fld id="{FC6FA562-B036-4475-897D-A800DB365665}" type="datetimeFigureOut">
              <a:rPr lang="de-DE" smtClean="0"/>
              <a:t>04.02.2020</a:t>
            </a:fld>
            <a:endParaRPr lang="de-DE"/>
          </a:p>
        </p:txBody>
      </p:sp>
      <p:sp>
        <p:nvSpPr>
          <p:cNvPr id="3" name="Fußzeilenplatzhalter 2">
            <a:extLst>
              <a:ext uri="{FF2B5EF4-FFF2-40B4-BE49-F238E27FC236}">
                <a16:creationId xmlns:a16="http://schemas.microsoft.com/office/drawing/2014/main" id="{EB967460-2CF0-41BD-B1E1-FC3D1201C2F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BFE1567-ED44-40EC-BFA8-72A22B86BE9B}"/>
              </a:ext>
            </a:extLst>
          </p:cNvPr>
          <p:cNvSpPr>
            <a:spLocks noGrp="1"/>
          </p:cNvSpPr>
          <p:nvPr>
            <p:ph type="sldNum" sz="quarter" idx="12"/>
          </p:nvPr>
        </p:nvSpPr>
        <p:spPr/>
        <p:txBody>
          <a:bodyPr/>
          <a:lstStyle/>
          <a:p>
            <a:fld id="{F7CC46AA-1B67-4522-B08A-B46472837DF3}" type="slidenum">
              <a:rPr lang="de-DE" smtClean="0"/>
              <a:t>‹#›</a:t>
            </a:fld>
            <a:endParaRPr lang="de-DE"/>
          </a:p>
        </p:txBody>
      </p:sp>
    </p:spTree>
    <p:extLst>
      <p:ext uri="{BB962C8B-B14F-4D97-AF65-F5344CB8AC3E}">
        <p14:creationId xmlns:p14="http://schemas.microsoft.com/office/powerpoint/2010/main" val="2022529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497D8B-85D6-47BB-BC64-ECD5FFC0713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690A468E-380D-42F0-9649-8D10BAB09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818D9E2-7C10-444D-9B99-635D4030E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C8D14EE-0ADA-470E-9A9C-72BDEF3CE0DA}"/>
              </a:ext>
            </a:extLst>
          </p:cNvPr>
          <p:cNvSpPr>
            <a:spLocks noGrp="1"/>
          </p:cNvSpPr>
          <p:nvPr>
            <p:ph type="dt" sz="half" idx="10"/>
          </p:nvPr>
        </p:nvSpPr>
        <p:spPr/>
        <p:txBody>
          <a:bodyPr/>
          <a:lstStyle/>
          <a:p>
            <a:fld id="{FC6FA562-B036-4475-897D-A800DB365665}" type="datetimeFigureOut">
              <a:rPr lang="de-DE" smtClean="0"/>
              <a:t>04.02.2020</a:t>
            </a:fld>
            <a:endParaRPr lang="de-DE"/>
          </a:p>
        </p:txBody>
      </p:sp>
      <p:sp>
        <p:nvSpPr>
          <p:cNvPr id="6" name="Fußzeilenplatzhalter 5">
            <a:extLst>
              <a:ext uri="{FF2B5EF4-FFF2-40B4-BE49-F238E27FC236}">
                <a16:creationId xmlns:a16="http://schemas.microsoft.com/office/drawing/2014/main" id="{99B6A674-FF7B-4555-8C2F-3894BF0CCAE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74C5D69-1C02-4296-A2DE-26EE99C14250}"/>
              </a:ext>
            </a:extLst>
          </p:cNvPr>
          <p:cNvSpPr>
            <a:spLocks noGrp="1"/>
          </p:cNvSpPr>
          <p:nvPr>
            <p:ph type="sldNum" sz="quarter" idx="12"/>
          </p:nvPr>
        </p:nvSpPr>
        <p:spPr/>
        <p:txBody>
          <a:bodyPr/>
          <a:lstStyle/>
          <a:p>
            <a:fld id="{F7CC46AA-1B67-4522-B08A-B46472837DF3}" type="slidenum">
              <a:rPr lang="de-DE" smtClean="0"/>
              <a:t>‹#›</a:t>
            </a:fld>
            <a:endParaRPr lang="de-DE"/>
          </a:p>
        </p:txBody>
      </p:sp>
    </p:spTree>
    <p:extLst>
      <p:ext uri="{BB962C8B-B14F-4D97-AF65-F5344CB8AC3E}">
        <p14:creationId xmlns:p14="http://schemas.microsoft.com/office/powerpoint/2010/main" val="3228583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1671E2-C690-48F1-9FFF-97B5DF66EA1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F0768DD-205F-4B53-92BF-590767A8E7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5C7F419A-8009-45BE-B351-FAAD3CE742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3CCA756-2186-4ECE-B8FD-6C9A2D009403}"/>
              </a:ext>
            </a:extLst>
          </p:cNvPr>
          <p:cNvSpPr>
            <a:spLocks noGrp="1"/>
          </p:cNvSpPr>
          <p:nvPr>
            <p:ph type="dt" sz="half" idx="10"/>
          </p:nvPr>
        </p:nvSpPr>
        <p:spPr/>
        <p:txBody>
          <a:bodyPr/>
          <a:lstStyle/>
          <a:p>
            <a:fld id="{FC6FA562-B036-4475-897D-A800DB365665}" type="datetimeFigureOut">
              <a:rPr lang="de-DE" smtClean="0"/>
              <a:t>04.02.2020</a:t>
            </a:fld>
            <a:endParaRPr lang="de-DE"/>
          </a:p>
        </p:txBody>
      </p:sp>
      <p:sp>
        <p:nvSpPr>
          <p:cNvPr id="6" name="Fußzeilenplatzhalter 5">
            <a:extLst>
              <a:ext uri="{FF2B5EF4-FFF2-40B4-BE49-F238E27FC236}">
                <a16:creationId xmlns:a16="http://schemas.microsoft.com/office/drawing/2014/main" id="{6AD8D3FC-4024-45A2-889A-C4B2805E12D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E8AB6D6-690E-4D44-9AB2-B281413D8434}"/>
              </a:ext>
            </a:extLst>
          </p:cNvPr>
          <p:cNvSpPr>
            <a:spLocks noGrp="1"/>
          </p:cNvSpPr>
          <p:nvPr>
            <p:ph type="sldNum" sz="quarter" idx="12"/>
          </p:nvPr>
        </p:nvSpPr>
        <p:spPr/>
        <p:txBody>
          <a:bodyPr/>
          <a:lstStyle/>
          <a:p>
            <a:fld id="{F7CC46AA-1B67-4522-B08A-B46472837DF3}" type="slidenum">
              <a:rPr lang="de-DE" smtClean="0"/>
              <a:t>‹#›</a:t>
            </a:fld>
            <a:endParaRPr lang="de-DE"/>
          </a:p>
        </p:txBody>
      </p:sp>
    </p:spTree>
    <p:extLst>
      <p:ext uri="{BB962C8B-B14F-4D97-AF65-F5344CB8AC3E}">
        <p14:creationId xmlns:p14="http://schemas.microsoft.com/office/powerpoint/2010/main" val="4202804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83E0689-5A86-480A-82C2-6F57A668C238}"/>
              </a:ext>
            </a:extLst>
          </p:cNvPr>
          <p:cNvSpPr>
            <a:spLocks noGrp="1"/>
          </p:cNvSpPr>
          <p:nvPr>
            <p:ph type="title"/>
          </p:nvPr>
        </p:nvSpPr>
        <p:spPr>
          <a:xfrm>
            <a:off x="838200" y="60315"/>
            <a:ext cx="10515600" cy="1325563"/>
          </a:xfrm>
          <a:prstGeom prst="rect">
            <a:avLst/>
          </a:prstGeom>
          <a:noFill/>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0C3D2BD8-30D9-44C8-86F2-63ABBE3390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BC7A21A-2A6D-4262-BA16-08225B908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6FA562-B036-4475-897D-A800DB365665}" type="datetimeFigureOut">
              <a:rPr lang="de-DE" smtClean="0"/>
              <a:t>04.02.2020</a:t>
            </a:fld>
            <a:endParaRPr lang="de-DE"/>
          </a:p>
        </p:txBody>
      </p:sp>
      <p:sp>
        <p:nvSpPr>
          <p:cNvPr id="5" name="Fußzeilenplatzhalter 4">
            <a:extLst>
              <a:ext uri="{FF2B5EF4-FFF2-40B4-BE49-F238E27FC236}">
                <a16:creationId xmlns:a16="http://schemas.microsoft.com/office/drawing/2014/main" id="{4B153363-B87D-4A7B-92F7-5116A16800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F3BDFE7-D342-452B-A42F-E90506B4B7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C46AA-1B67-4522-B08A-B46472837DF3}" type="slidenum">
              <a:rPr lang="de-DE" smtClean="0"/>
              <a:t>‹#›</a:t>
            </a:fld>
            <a:endParaRPr lang="de-DE"/>
          </a:p>
        </p:txBody>
      </p:sp>
    </p:spTree>
    <p:extLst>
      <p:ext uri="{BB962C8B-B14F-4D97-AF65-F5344CB8AC3E}">
        <p14:creationId xmlns:p14="http://schemas.microsoft.com/office/powerpoint/2010/main" val="4221566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ln w="25400">
            <a:solidFill>
              <a:schemeClr val="tx1"/>
            </a:solidFill>
          </a:ln>
          <a:solidFill>
            <a:schemeClr val="bg1"/>
          </a:solidFill>
          <a:latin typeface="Abadi" panose="020B06040201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customXml" Target="../ink/ink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innen, Wand, Himmel, weiß enthält.&#10;&#10;Automatisch generierte Beschreibung">
            <a:extLst>
              <a:ext uri="{FF2B5EF4-FFF2-40B4-BE49-F238E27FC236}">
                <a16:creationId xmlns:a16="http://schemas.microsoft.com/office/drawing/2014/main" id="{A20783F1-38B6-4F5D-9A59-EBF17EE45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B6B0FD29-8779-467A-B306-3C9871BB5B65}"/>
              </a:ext>
            </a:extLst>
          </p:cNvPr>
          <p:cNvSpPr>
            <a:spLocks noGrp="1"/>
          </p:cNvSpPr>
          <p:nvPr>
            <p:ph type="title"/>
          </p:nvPr>
        </p:nvSpPr>
        <p:spPr>
          <a:xfrm>
            <a:off x="918210" y="2491741"/>
            <a:ext cx="10515600" cy="1568758"/>
          </a:xfrm>
        </p:spPr>
        <p:txBody>
          <a:bodyPr>
            <a:normAutofit/>
          </a:bodyPr>
          <a:lstStyle/>
          <a:p>
            <a:r>
              <a:rPr lang="de-DE" sz="4800" spc="50"/>
              <a:t>Hoàn thành sự thánh hóa </a:t>
            </a:r>
            <a:br>
              <a:rPr lang="de-DE" sz="4800" spc="50"/>
            </a:br>
            <a:r>
              <a:rPr lang="de-DE" sz="4800" spc="50"/>
              <a:t>trong sự kính sợ Đức Chúa TrờI</a:t>
            </a:r>
            <a:endParaRPr lang="de-DE" sz="4800" spc="50" dirty="0"/>
          </a:p>
        </p:txBody>
      </p:sp>
      <p:sp>
        <p:nvSpPr>
          <p:cNvPr id="7" name="Textfeld 6">
            <a:extLst>
              <a:ext uri="{FF2B5EF4-FFF2-40B4-BE49-F238E27FC236}">
                <a16:creationId xmlns:a16="http://schemas.microsoft.com/office/drawing/2014/main" id="{01FDC2C2-0907-4160-9FAF-DE0DB58C1A38}"/>
              </a:ext>
            </a:extLst>
          </p:cNvPr>
          <p:cNvSpPr txBox="1"/>
          <p:nvPr/>
        </p:nvSpPr>
        <p:spPr>
          <a:xfrm>
            <a:off x="0" y="3809038"/>
            <a:ext cx="12192000" cy="954107"/>
          </a:xfrm>
          <a:prstGeom prst="rect">
            <a:avLst/>
          </a:prstGeom>
          <a:noFill/>
        </p:spPr>
        <p:txBody>
          <a:bodyPr wrap="square" rtlCol="0">
            <a:spAutoFit/>
          </a:bodyPr>
          <a:lstStyle/>
          <a:p>
            <a:pPr algn="ctr"/>
            <a:r>
              <a:rPr lang="de-DE" sz="2800" b="1">
                <a:ln w="22225">
                  <a:noFill/>
                </a:ln>
                <a:gradFill>
                  <a:gsLst>
                    <a:gs pos="0">
                      <a:schemeClr val="accent4">
                        <a:lumMod val="20000"/>
                        <a:lumOff val="80000"/>
                      </a:schemeClr>
                    </a:gs>
                    <a:gs pos="26000">
                      <a:schemeClr val="accent4">
                        <a:lumMod val="40000"/>
                        <a:lumOff val="60000"/>
                      </a:schemeClr>
                    </a:gs>
                    <a:gs pos="54000">
                      <a:schemeClr val="accent4">
                        <a:lumMod val="60000"/>
                        <a:lumOff val="40000"/>
                      </a:schemeClr>
                    </a:gs>
                    <a:gs pos="83000">
                      <a:schemeClr val="accent4"/>
                    </a:gs>
                  </a:gsLst>
                  <a:lin ang="5400000" scaled="1"/>
                </a:gradFill>
                <a:effectLst>
                  <a:outerShdw blurRad="50800" dist="38100" dir="1800000" algn="t" rotWithShape="0">
                    <a:prstClr val="black">
                      <a:alpha val="94000"/>
                    </a:prstClr>
                  </a:outerShdw>
                </a:effectLst>
                <a:latin typeface="Abadi" panose="020B0604020104020204" pitchFamily="34" charset="0"/>
                <a:ea typeface="+mj-ea"/>
                <a:cs typeface="+mj-cs"/>
              </a:rPr>
              <a:t>đối với chức tế lễ và việc chuẩn bị </a:t>
            </a:r>
          </a:p>
          <a:p>
            <a:pPr algn="ctr"/>
            <a:r>
              <a:rPr lang="de-DE" sz="2800" b="1">
                <a:ln w="22225">
                  <a:noFill/>
                </a:ln>
                <a:gradFill>
                  <a:gsLst>
                    <a:gs pos="0">
                      <a:schemeClr val="accent4">
                        <a:lumMod val="20000"/>
                        <a:lumOff val="80000"/>
                      </a:schemeClr>
                    </a:gs>
                    <a:gs pos="26000">
                      <a:schemeClr val="accent4">
                        <a:lumMod val="40000"/>
                        <a:lumOff val="60000"/>
                      </a:schemeClr>
                    </a:gs>
                    <a:gs pos="54000">
                      <a:schemeClr val="accent4">
                        <a:lumMod val="60000"/>
                        <a:lumOff val="40000"/>
                      </a:schemeClr>
                    </a:gs>
                    <a:gs pos="83000">
                      <a:schemeClr val="accent4"/>
                    </a:gs>
                  </a:gsLst>
                  <a:lin ang="5400000" scaled="1"/>
                </a:gradFill>
                <a:effectLst>
                  <a:outerShdw blurRad="50800" dist="38100" dir="1800000" algn="t" rotWithShape="0">
                    <a:prstClr val="black">
                      <a:alpha val="94000"/>
                    </a:prstClr>
                  </a:outerShdw>
                </a:effectLst>
                <a:latin typeface="Abadi" panose="020B0604020104020204" pitchFamily="34" charset="0"/>
                <a:ea typeface="+mj-ea"/>
                <a:cs typeface="+mj-cs"/>
              </a:rPr>
              <a:t>cho sự tái lâm của Chúa</a:t>
            </a:r>
            <a:endParaRPr lang="de-DE" sz="2800" b="1" dirty="0">
              <a:ln w="22225">
                <a:noFill/>
              </a:ln>
              <a:gradFill>
                <a:gsLst>
                  <a:gs pos="0">
                    <a:schemeClr val="accent4">
                      <a:lumMod val="20000"/>
                      <a:lumOff val="80000"/>
                    </a:schemeClr>
                  </a:gs>
                  <a:gs pos="26000">
                    <a:schemeClr val="accent4">
                      <a:lumMod val="40000"/>
                      <a:lumOff val="60000"/>
                    </a:schemeClr>
                  </a:gs>
                  <a:gs pos="54000">
                    <a:schemeClr val="accent4">
                      <a:lumMod val="60000"/>
                      <a:lumOff val="40000"/>
                    </a:schemeClr>
                  </a:gs>
                  <a:gs pos="83000">
                    <a:schemeClr val="accent4"/>
                  </a:gs>
                </a:gsLst>
                <a:lin ang="5400000" scaled="1"/>
              </a:gradFill>
              <a:effectLst>
                <a:outerShdw blurRad="50800" dist="38100" dir="1800000" algn="t" rotWithShape="0">
                  <a:prstClr val="black">
                    <a:alpha val="94000"/>
                  </a:prstClr>
                </a:outerShdw>
              </a:effectLst>
              <a:latin typeface="Abadi" panose="020B0604020104020204" pitchFamily="34" charset="0"/>
              <a:ea typeface="+mj-ea"/>
              <a:cs typeface="+mj-cs"/>
            </a:endParaRPr>
          </a:p>
        </p:txBody>
      </p:sp>
      <p:sp>
        <p:nvSpPr>
          <p:cNvPr id="8" name="Textfeld 7">
            <a:extLst>
              <a:ext uri="{FF2B5EF4-FFF2-40B4-BE49-F238E27FC236}">
                <a16:creationId xmlns:a16="http://schemas.microsoft.com/office/drawing/2014/main" id="{B59E1692-BF22-4B87-800D-C03613BEE5C9}"/>
              </a:ext>
            </a:extLst>
          </p:cNvPr>
          <p:cNvSpPr txBox="1"/>
          <p:nvPr/>
        </p:nvSpPr>
        <p:spPr>
          <a:xfrm>
            <a:off x="0" y="4738594"/>
            <a:ext cx="12192000" cy="369332"/>
          </a:xfrm>
          <a:prstGeom prst="rect">
            <a:avLst/>
          </a:prstGeom>
          <a:solidFill>
            <a:schemeClr val="tx1">
              <a:alpha val="16000"/>
            </a:schemeClr>
          </a:solidFill>
        </p:spPr>
        <p:txBody>
          <a:bodyPr wrap="square" rtlCol="0">
            <a:spAutoFit/>
          </a:bodyPr>
          <a:lstStyle/>
          <a:p>
            <a:pPr algn="ctr"/>
            <a:r>
              <a:rPr lang="de-DE">
                <a:solidFill>
                  <a:schemeClr val="bg1"/>
                </a:solidFill>
                <a:latin typeface="Abadi" panose="020B0604020104020204" pitchFamily="34" charset="0"/>
              </a:rPr>
              <a:t>Hội nghị mùa đông </a:t>
            </a:r>
            <a:r>
              <a:rPr lang="en-US">
                <a:solidFill>
                  <a:schemeClr val="bg1"/>
                </a:solidFill>
                <a:latin typeface="Abadi" panose="020B0604020104020204" pitchFamily="34" charset="0"/>
              </a:rPr>
              <a:t>ở Stuttgart-Vaihingen</a:t>
            </a:r>
            <a:r>
              <a:rPr lang="de-DE">
                <a:solidFill>
                  <a:schemeClr val="bg1"/>
                </a:solidFill>
                <a:latin typeface="Abadi" panose="020B0604020104020204" pitchFamily="34" charset="0"/>
              </a:rPr>
              <a:t> | 21 – 25/12/2019</a:t>
            </a:r>
            <a:endParaRPr lang="de-DE" dirty="0">
              <a:solidFill>
                <a:schemeClr val="bg1"/>
              </a:solidFill>
              <a:latin typeface="Abadi" panose="020B0604020104020204" pitchFamily="34" charset="0"/>
            </a:endParaRPr>
          </a:p>
        </p:txBody>
      </p:sp>
    </p:spTree>
    <p:extLst>
      <p:ext uri="{BB962C8B-B14F-4D97-AF65-F5344CB8AC3E}">
        <p14:creationId xmlns:p14="http://schemas.microsoft.com/office/powerpoint/2010/main" val="2168270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fik 3" descr="Ein Bild, das Wand enthält.&#10;&#10;Automatisch generierte Beschreibung">
            <a:extLst>
              <a:ext uri="{FF2B5EF4-FFF2-40B4-BE49-F238E27FC236}">
                <a16:creationId xmlns:a16="http://schemas.microsoft.com/office/drawing/2014/main" id="{665AD16A-F644-4561-A6A0-B1F8EC6D12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2" name="Titel 1">
            <a:extLst>
              <a:ext uri="{FF2B5EF4-FFF2-40B4-BE49-F238E27FC236}">
                <a16:creationId xmlns:a16="http://schemas.microsoft.com/office/drawing/2014/main" id="{1D11B282-2ADB-4B43-B934-0DE3425D2B5D}"/>
              </a:ext>
            </a:extLst>
          </p:cNvPr>
          <p:cNvSpPr>
            <a:spLocks noGrp="1"/>
          </p:cNvSpPr>
          <p:nvPr>
            <p:ph type="title"/>
          </p:nvPr>
        </p:nvSpPr>
        <p:spPr/>
        <p:txBody>
          <a:bodyPr/>
          <a:lstStyle/>
          <a:p>
            <a:r>
              <a:rPr lang="de-DE"/>
              <a:t>HàNH LANG BÊN NGOÀi</a:t>
            </a:r>
            <a:endParaRPr lang="de-DE" dirty="0"/>
          </a:p>
        </p:txBody>
      </p:sp>
    </p:spTree>
    <p:extLst>
      <p:ext uri="{BB962C8B-B14F-4D97-AF65-F5344CB8AC3E}">
        <p14:creationId xmlns:p14="http://schemas.microsoft.com/office/powerpoint/2010/main" val="1566869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978528-DEF5-470B-956D-B90A7F21E2B9}"/>
              </a:ext>
            </a:extLst>
          </p:cNvPr>
          <p:cNvSpPr>
            <a:spLocks noGrp="1"/>
          </p:cNvSpPr>
          <p:nvPr>
            <p:ph type="title"/>
          </p:nvPr>
        </p:nvSpPr>
        <p:spPr/>
        <p:txBody>
          <a:bodyPr/>
          <a:lstStyle/>
          <a:p>
            <a:r>
              <a:rPr lang="de-DE"/>
              <a:t>N</a:t>
            </a:r>
            <a:r>
              <a:rPr lang="vi-VN"/>
              <a:t>ơ</a:t>
            </a:r>
            <a:r>
              <a:rPr lang="en-US"/>
              <a:t>i THáNh</a:t>
            </a:r>
            <a:endParaRPr lang="de-DE" dirty="0"/>
          </a:p>
        </p:txBody>
      </p:sp>
      <p:pic>
        <p:nvPicPr>
          <p:cNvPr id="4" name="Grafik 3">
            <a:extLst>
              <a:ext uri="{FF2B5EF4-FFF2-40B4-BE49-F238E27FC236}">
                <a16:creationId xmlns:a16="http://schemas.microsoft.com/office/drawing/2014/main" id="{06B65BC8-634C-498F-9AE1-682E3E61E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4734"/>
            <a:ext cx="12192000" cy="4688532"/>
          </a:xfrm>
          <a:prstGeom prst="rect">
            <a:avLst/>
          </a:prstGeom>
        </p:spPr>
      </p:pic>
      <p:sp>
        <p:nvSpPr>
          <p:cNvPr id="3" name="TextBox 2">
            <a:extLst>
              <a:ext uri="{FF2B5EF4-FFF2-40B4-BE49-F238E27FC236}">
                <a16:creationId xmlns:a16="http://schemas.microsoft.com/office/drawing/2014/main" id="{097E103E-CAE0-4A6F-8E6F-16B31E683F97}"/>
              </a:ext>
            </a:extLst>
          </p:cNvPr>
          <p:cNvSpPr txBox="1"/>
          <p:nvPr/>
        </p:nvSpPr>
        <p:spPr>
          <a:xfrm>
            <a:off x="3637036" y="2410297"/>
            <a:ext cx="1393768" cy="3077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stA="0" endPos="65000" dist="50800" dir="5400000" sy="-100000" algn="bl" rotWithShape="0"/>
          </a:effectLst>
        </p:spPr>
        <p:txBody>
          <a:bodyPr wrap="square" rtlCol="0">
            <a:spAutoFit/>
          </a:bodyPr>
          <a:lstStyle/>
          <a:p>
            <a:r>
              <a:rPr lang="en-US" sz="1400">
                <a:latin typeface="Times New Roman" panose="02020603050405020304" pitchFamily="18" charset="0"/>
                <a:cs typeface="Times New Roman" panose="02020603050405020304" pitchFamily="18" charset="0"/>
              </a:rPr>
              <a:t>Chân đèn vàng</a:t>
            </a:r>
            <a:endParaRPr lang="de-DE" sz="14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E11C49A-D6A1-497F-81A3-8A8C0D0FE451}"/>
              </a:ext>
            </a:extLst>
          </p:cNvPr>
          <p:cNvSpPr txBox="1"/>
          <p:nvPr/>
        </p:nvSpPr>
        <p:spPr>
          <a:xfrm>
            <a:off x="1776152" y="4818217"/>
            <a:ext cx="1291901" cy="3077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stA="0" endPos="65000" dist="50800" dir="5400000" sy="-100000" algn="bl" rotWithShape="0"/>
          </a:effectLst>
        </p:spPr>
        <p:txBody>
          <a:bodyPr wrap="square" rtlCol="0">
            <a:spAutoFit/>
          </a:bodyPr>
          <a:lstStyle/>
          <a:p>
            <a:r>
              <a:rPr lang="en-US" sz="1400">
                <a:latin typeface="Times New Roman" panose="02020603050405020304" pitchFamily="18" charset="0"/>
                <a:cs typeface="Times New Roman" panose="02020603050405020304" pitchFamily="18" charset="0"/>
              </a:rPr>
              <a:t>N</a:t>
            </a:r>
            <a:r>
              <a:rPr lang="vi-VN" sz="1400">
                <a:latin typeface="Times New Roman" panose="02020603050405020304" pitchFamily="18" charset="0"/>
                <a:cs typeface="Times New Roman" panose="02020603050405020304" pitchFamily="18" charset="0"/>
              </a:rPr>
              <a:t>Ơ</a:t>
            </a:r>
            <a:r>
              <a:rPr lang="en-US" sz="1400">
                <a:latin typeface="Times New Roman" panose="02020603050405020304" pitchFamily="18" charset="0"/>
                <a:cs typeface="Times New Roman" panose="02020603050405020304" pitchFamily="18" charset="0"/>
              </a:rPr>
              <a:t>I THÁNH</a:t>
            </a:r>
            <a:endParaRPr lang="de-DE" sz="14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AF30CFE-736D-4CD8-A59B-A02C2322064E}"/>
              </a:ext>
            </a:extLst>
          </p:cNvPr>
          <p:cNvSpPr txBox="1"/>
          <p:nvPr/>
        </p:nvSpPr>
        <p:spPr>
          <a:xfrm>
            <a:off x="3757352" y="5002883"/>
            <a:ext cx="1393768"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stA="0" endPos="65000" dist="50800" dir="5400000" sy="-100000" algn="bl" rotWithShape="0"/>
          </a:effectLst>
        </p:spPr>
        <p:txBody>
          <a:bodyPr wrap="square" rtlCol="0">
            <a:spAutoFit/>
          </a:bodyPr>
          <a:lstStyle/>
          <a:p>
            <a:r>
              <a:rPr lang="en-US" sz="1400">
                <a:latin typeface="Times New Roman" panose="02020603050405020304" pitchFamily="18" charset="0"/>
                <a:cs typeface="Times New Roman" panose="02020603050405020304" pitchFamily="18" charset="0"/>
              </a:rPr>
              <a:t>Bàn để bánh hằng hiến</a:t>
            </a:r>
            <a:endParaRPr lang="de-DE" sz="14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EB0171C-B63F-4D03-AD82-44268EBEBD39}"/>
              </a:ext>
            </a:extLst>
          </p:cNvPr>
          <p:cNvSpPr txBox="1"/>
          <p:nvPr/>
        </p:nvSpPr>
        <p:spPr>
          <a:xfrm>
            <a:off x="6232358" y="4190971"/>
            <a:ext cx="1143000"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stA="0" endPos="65000" dist="50800" dir="5400000" sy="-100000" algn="bl" rotWithShape="0"/>
          </a:effectLst>
        </p:spPr>
        <p:txBody>
          <a:bodyPr wrap="square" rtlCol="0">
            <a:spAutoFit/>
          </a:bodyPr>
          <a:lstStyle/>
          <a:p>
            <a:r>
              <a:rPr lang="en-US" sz="1400">
                <a:latin typeface="Times New Roman" panose="02020603050405020304" pitchFamily="18" charset="0"/>
                <a:cs typeface="Times New Roman" panose="02020603050405020304" pitchFamily="18" charset="0"/>
              </a:rPr>
              <a:t>Bàn thờ xông h</a:t>
            </a:r>
            <a:r>
              <a:rPr lang="vi-VN" sz="1400">
                <a:latin typeface="Times New Roman" panose="02020603050405020304" pitchFamily="18" charset="0"/>
                <a:cs typeface="Times New Roman" panose="02020603050405020304" pitchFamily="18" charset="0"/>
              </a:rPr>
              <a:t>ư</a:t>
            </a:r>
            <a:r>
              <a:rPr lang="en-US" sz="1400">
                <a:latin typeface="Times New Roman" panose="02020603050405020304" pitchFamily="18" charset="0"/>
                <a:cs typeface="Times New Roman" panose="02020603050405020304" pitchFamily="18" charset="0"/>
              </a:rPr>
              <a:t>ơng</a:t>
            </a:r>
            <a:endParaRPr lang="de-DE" sz="14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2736E74-1D5E-4FE8-8874-541846B6F46B}"/>
              </a:ext>
            </a:extLst>
          </p:cNvPr>
          <p:cNvSpPr txBox="1"/>
          <p:nvPr/>
        </p:nvSpPr>
        <p:spPr>
          <a:xfrm rot="16200000">
            <a:off x="969922" y="3524305"/>
            <a:ext cx="1920240" cy="3077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stA="0" endPos="65000" dist="50800" dir="5400000" sy="-100000" algn="bl" rotWithShape="0"/>
          </a:effectLst>
        </p:spPr>
        <p:txBody>
          <a:bodyPr wrap="square" rtlCol="0">
            <a:spAutoFit/>
          </a:bodyPr>
          <a:lstStyle/>
          <a:p>
            <a:r>
              <a:rPr lang="en-US" sz="1400" i="1">
                <a:latin typeface="Times New Roman" panose="02020603050405020304" pitchFamily="18" charset="0"/>
                <a:cs typeface="Times New Roman" panose="02020603050405020304" pitchFamily="18" charset="0"/>
              </a:rPr>
              <a:t>Màn cho cửa Đền Tạm</a:t>
            </a:r>
            <a:endParaRPr lang="de-DE" sz="1400" i="1">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B9A6C57-21B8-45A4-BE64-297665CCAE73}"/>
              </a:ext>
            </a:extLst>
          </p:cNvPr>
          <p:cNvSpPr txBox="1"/>
          <p:nvPr/>
        </p:nvSpPr>
        <p:spPr>
          <a:xfrm rot="16200000">
            <a:off x="7499619" y="3635910"/>
            <a:ext cx="1325564" cy="3077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stA="0" endPos="65000" dist="50800" dir="5400000" sy="-100000" algn="bl" rotWithShape="0"/>
          </a:effectLst>
        </p:spPr>
        <p:txBody>
          <a:bodyPr wrap="square" rtlCol="0">
            <a:spAutoFit/>
          </a:bodyPr>
          <a:lstStyle/>
          <a:p>
            <a:r>
              <a:rPr lang="en-US" sz="1400" i="1">
                <a:latin typeface="Times New Roman" panose="02020603050405020304" pitchFamily="18" charset="0"/>
                <a:cs typeface="Times New Roman" panose="02020603050405020304" pitchFamily="18" charset="0"/>
              </a:rPr>
              <a:t>Màn phân chia</a:t>
            </a:r>
            <a:endParaRPr lang="de-DE" sz="1400" i="1">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727429C-AC07-4460-BD3D-50352C31AC33}"/>
              </a:ext>
            </a:extLst>
          </p:cNvPr>
          <p:cNvSpPr txBox="1"/>
          <p:nvPr/>
        </p:nvSpPr>
        <p:spPr>
          <a:xfrm>
            <a:off x="8572183" y="4714191"/>
            <a:ext cx="1570438" cy="3077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stA="0" endPos="65000" dist="50800" dir="5400000" sy="-100000" algn="bl" rotWithShape="0"/>
          </a:effectLst>
        </p:spPr>
        <p:txBody>
          <a:bodyPr wrap="square" rtlCol="0">
            <a:spAutoFit/>
          </a:bodyPr>
          <a:lstStyle/>
          <a:p>
            <a:r>
              <a:rPr lang="en-US" sz="1400">
                <a:latin typeface="Times New Roman" panose="02020603050405020304" pitchFamily="18" charset="0"/>
                <a:cs typeface="Times New Roman" panose="02020603050405020304" pitchFamily="18" charset="0"/>
              </a:rPr>
              <a:t>N</a:t>
            </a:r>
            <a:r>
              <a:rPr lang="vi-VN" sz="1400">
                <a:latin typeface="Times New Roman" panose="02020603050405020304" pitchFamily="18" charset="0"/>
                <a:cs typeface="Times New Roman" panose="02020603050405020304" pitchFamily="18" charset="0"/>
              </a:rPr>
              <a:t>Ơ</a:t>
            </a:r>
            <a:r>
              <a:rPr lang="en-US" sz="1400">
                <a:latin typeface="Times New Roman" panose="02020603050405020304" pitchFamily="18" charset="0"/>
                <a:cs typeface="Times New Roman" panose="02020603050405020304" pitchFamily="18" charset="0"/>
              </a:rPr>
              <a:t>I CHÍ THÁNH</a:t>
            </a:r>
            <a:endParaRPr lang="de-DE" sz="140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7507A79-CCE3-42C4-892A-7CB7C77656FA}"/>
              </a:ext>
            </a:extLst>
          </p:cNvPr>
          <p:cNvSpPr txBox="1"/>
          <p:nvPr/>
        </p:nvSpPr>
        <p:spPr>
          <a:xfrm>
            <a:off x="9557261" y="3425683"/>
            <a:ext cx="1235065" cy="3077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stA="0" endPos="65000" dist="50800" dir="5400000" sy="-100000" algn="bl" rotWithShape="0"/>
          </a:effectLst>
        </p:spPr>
        <p:txBody>
          <a:bodyPr wrap="square" rtlCol="0">
            <a:spAutoFit/>
          </a:bodyPr>
          <a:lstStyle/>
          <a:p>
            <a:r>
              <a:rPr lang="en-US" sz="1400">
                <a:latin typeface="Times New Roman" panose="02020603050405020304" pitchFamily="18" charset="0"/>
                <a:cs typeface="Times New Roman" panose="02020603050405020304" pitchFamily="18" charset="0"/>
              </a:rPr>
              <a:t>Hòm giao </a:t>
            </a:r>
            <a:r>
              <a:rPr lang="vi-VN" sz="1400">
                <a:latin typeface="Times New Roman" panose="02020603050405020304" pitchFamily="18" charset="0"/>
                <a:cs typeface="Times New Roman" panose="02020603050405020304" pitchFamily="18" charset="0"/>
              </a:rPr>
              <a:t>ư</a:t>
            </a:r>
            <a:r>
              <a:rPr lang="en-US" sz="1400">
                <a:latin typeface="Times New Roman" panose="02020603050405020304" pitchFamily="18" charset="0"/>
                <a:cs typeface="Times New Roman" panose="02020603050405020304" pitchFamily="18" charset="0"/>
              </a:rPr>
              <a:t>ớc</a:t>
            </a:r>
            <a:endParaRPr lang="de-DE"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3650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sitzend, dunkel enthält.&#10;&#10;Automatisch generierte Beschreibung">
            <a:extLst>
              <a:ext uri="{FF2B5EF4-FFF2-40B4-BE49-F238E27FC236}">
                <a16:creationId xmlns:a16="http://schemas.microsoft.com/office/drawing/2014/main" id="{A5AE3DC5-C036-4A6B-8251-F79ABEC5F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505" y="0"/>
            <a:ext cx="14418693" cy="8109352"/>
          </a:xfrm>
          <a:prstGeom prst="rect">
            <a:avLst/>
          </a:prstGeom>
        </p:spPr>
      </p:pic>
      <p:sp>
        <p:nvSpPr>
          <p:cNvPr id="2" name="Titel 1">
            <a:extLst>
              <a:ext uri="{FF2B5EF4-FFF2-40B4-BE49-F238E27FC236}">
                <a16:creationId xmlns:a16="http://schemas.microsoft.com/office/drawing/2014/main" id="{D6775498-9FB7-4904-9604-E6580E5B09C7}"/>
              </a:ext>
            </a:extLst>
          </p:cNvPr>
          <p:cNvSpPr>
            <a:spLocks noGrp="1"/>
          </p:cNvSpPr>
          <p:nvPr>
            <p:ph type="title"/>
          </p:nvPr>
        </p:nvSpPr>
        <p:spPr>
          <a:xfrm>
            <a:off x="838200" y="6211"/>
            <a:ext cx="10515600" cy="1443448"/>
          </a:xfrm>
          <a:solidFill>
            <a:schemeClr val="tx1">
              <a:alpha val="40000"/>
            </a:schemeClr>
          </a:solidFill>
        </p:spPr>
        <p:txBody>
          <a:bodyPr>
            <a:noAutofit/>
          </a:bodyPr>
          <a:lstStyle/>
          <a:p>
            <a:pPr>
              <a:spcBef>
                <a:spcPts val="600"/>
              </a:spcBef>
              <a:spcAft>
                <a:spcPts val="600"/>
              </a:spcAft>
            </a:pPr>
            <a:r>
              <a:rPr lang="de-DE" sz="2200"/>
              <a:t>"</a:t>
            </a:r>
            <a:r>
              <a:rPr lang="vi-VN" sz="2200"/>
              <a:t>Ta sẽ thánh hóa danh vĩ đại của Ta, là danh đã bị xúc phạm trong các dân; thật, giữa các dân đó, các ngươi đã xúc phạm danh ấy</a:t>
            </a:r>
            <a:r>
              <a:rPr lang="en-US" sz="2200"/>
              <a:t>!</a:t>
            </a:r>
            <a:r>
              <a:rPr lang="de-DE" sz="2200"/>
              <a:t> </a:t>
            </a:r>
            <a:br>
              <a:rPr lang="de-DE" sz="2200"/>
            </a:br>
            <a:r>
              <a:rPr lang="vi-VN" sz="2200"/>
              <a:t>Ta sẽ thu lại các ngươi từ giữa các dân, nhóm các ngươi lại từ mọi nước và đem vào đất riêng của các ngươi</a:t>
            </a:r>
            <a:r>
              <a:rPr lang="de-DE" sz="2200"/>
              <a:t>" </a:t>
            </a:r>
            <a:r>
              <a:rPr lang="de-DE" sz="2000"/>
              <a:t>(Ê-Xê-Chi-Ên </a:t>
            </a:r>
            <a:r>
              <a:rPr lang="de-DE" sz="2000" dirty="0"/>
              <a:t>36:23-24)</a:t>
            </a:r>
            <a:endParaRPr lang="de-DE" sz="2400" cap="none" dirty="0"/>
          </a:p>
        </p:txBody>
      </p:sp>
      <p:grpSp>
        <p:nvGrpSpPr>
          <p:cNvPr id="3" name="Gruppieren 2">
            <a:extLst>
              <a:ext uri="{FF2B5EF4-FFF2-40B4-BE49-F238E27FC236}">
                <a16:creationId xmlns:a16="http://schemas.microsoft.com/office/drawing/2014/main" id="{572E2021-0223-4A87-A47D-23AF9F849A65}"/>
              </a:ext>
            </a:extLst>
          </p:cNvPr>
          <p:cNvGrpSpPr/>
          <p:nvPr/>
        </p:nvGrpSpPr>
        <p:grpSpPr>
          <a:xfrm>
            <a:off x="6554234" y="2169460"/>
            <a:ext cx="3033395" cy="3587681"/>
            <a:chOff x="6242001" y="1578448"/>
            <a:chExt cx="3033395" cy="3587681"/>
          </a:xfrm>
        </p:grpSpPr>
        <p:pic>
          <p:nvPicPr>
            <p:cNvPr id="4" name="Grafik 3" descr="Pfeil: Kurve gegen den Uhrzeigersinn">
              <a:extLst>
                <a:ext uri="{FF2B5EF4-FFF2-40B4-BE49-F238E27FC236}">
                  <a16:creationId xmlns:a16="http://schemas.microsoft.com/office/drawing/2014/main" id="{5C58265D-3384-4D46-8B05-506C8EA428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495470">
              <a:off x="7035177" y="2025396"/>
              <a:ext cx="2687167" cy="1793271"/>
            </a:xfrm>
            <a:prstGeom prst="rect">
              <a:avLst/>
            </a:prstGeom>
          </p:spPr>
        </p:pic>
        <p:pic>
          <p:nvPicPr>
            <p:cNvPr id="5" name="Grafik 4" descr="Pfeil: Kurve gegen den Uhrzeigersinn">
              <a:extLst>
                <a:ext uri="{FF2B5EF4-FFF2-40B4-BE49-F238E27FC236}">
                  <a16:creationId xmlns:a16="http://schemas.microsoft.com/office/drawing/2014/main" id="{4186772A-87C1-4DF5-8911-E4C4D3327F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6242001" y="2420174"/>
              <a:ext cx="1610186" cy="1072587"/>
            </a:xfrm>
            <a:prstGeom prst="rect">
              <a:avLst/>
            </a:prstGeom>
          </p:spPr>
        </p:pic>
        <p:pic>
          <p:nvPicPr>
            <p:cNvPr id="6" name="Grafik 5" descr="Pfeil: Kurve gegen den Uhrzeigersinn">
              <a:extLst>
                <a:ext uri="{FF2B5EF4-FFF2-40B4-BE49-F238E27FC236}">
                  <a16:creationId xmlns:a16="http://schemas.microsoft.com/office/drawing/2014/main" id="{D7CDDFC9-2C34-4804-B53F-87C5AB74DA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4571487">
              <a:off x="5956225" y="3428515"/>
              <a:ext cx="2084286" cy="1390941"/>
            </a:xfrm>
            <a:prstGeom prst="rect">
              <a:avLst/>
            </a:prstGeom>
          </p:spPr>
        </p:pic>
      </p:grpSp>
    </p:spTree>
    <p:extLst>
      <p:ext uri="{BB962C8B-B14F-4D97-AF65-F5344CB8AC3E}">
        <p14:creationId xmlns:p14="http://schemas.microsoft.com/office/powerpoint/2010/main" val="342811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4D22316-0C3A-4FB0-97A8-BDACBE9CF5AD}"/>
              </a:ext>
            </a:extLst>
          </p:cNvPr>
          <p:cNvPicPr>
            <a:picLocks noChangeAspect="1"/>
          </p:cNvPicPr>
          <p:nvPr/>
        </p:nvPicPr>
        <p:blipFill rotWithShape="1">
          <a:blip r:embed="rId3"/>
          <a:srcRect l="8639" r="8639"/>
          <a:stretch/>
        </p:blipFill>
        <p:spPr>
          <a:xfrm>
            <a:off x="-1" y="-9832"/>
            <a:ext cx="12192001" cy="6867832"/>
          </a:xfrm>
          <a:prstGeom prst="rect">
            <a:avLst/>
          </a:prstGeom>
        </p:spPr>
      </p:pic>
      <p:sp>
        <p:nvSpPr>
          <p:cNvPr id="2" name="Titel 1">
            <a:extLst>
              <a:ext uri="{FF2B5EF4-FFF2-40B4-BE49-F238E27FC236}">
                <a16:creationId xmlns:a16="http://schemas.microsoft.com/office/drawing/2014/main" id="{572E88DF-30E7-449C-847A-C1C61C39A9A1}"/>
              </a:ext>
            </a:extLst>
          </p:cNvPr>
          <p:cNvSpPr>
            <a:spLocks noGrp="1"/>
          </p:cNvSpPr>
          <p:nvPr>
            <p:ph type="title"/>
          </p:nvPr>
        </p:nvSpPr>
        <p:spPr>
          <a:xfrm>
            <a:off x="838199" y="-9832"/>
            <a:ext cx="10515600" cy="1327463"/>
          </a:xfrm>
          <a:solidFill>
            <a:schemeClr val="tx1">
              <a:alpha val="40000"/>
            </a:schemeClr>
          </a:solidFill>
        </p:spPr>
        <p:txBody>
          <a:bodyPr>
            <a:normAutofit/>
          </a:bodyPr>
          <a:lstStyle/>
          <a:p>
            <a:r>
              <a:rPr lang="de-DE" sz="2800"/>
              <a:t>„</a:t>
            </a:r>
            <a:r>
              <a:rPr lang="vi-VN" sz="2800"/>
              <a:t>Nhưng anh em là dòng giống được tuyển chọn, là chức tế lễ hoàng gia, là dân tộc thánh</a:t>
            </a:r>
            <a:r>
              <a:rPr lang="de-DE" sz="2800"/>
              <a:t>“</a:t>
            </a:r>
            <a:br>
              <a:rPr lang="de-DE" sz="3100"/>
            </a:br>
            <a:r>
              <a:rPr lang="de-DE" sz="2000" cap="none"/>
              <a:t>(1.</a:t>
            </a:r>
            <a:r>
              <a:rPr lang="vi-VN" sz="2000" cap="none"/>
              <a:t>Phi-e-rơ</a:t>
            </a:r>
            <a:r>
              <a:rPr lang="de-DE" sz="2000" cap="none"/>
              <a:t> </a:t>
            </a:r>
            <a:r>
              <a:rPr lang="de-DE" sz="2000" cap="none" dirty="0"/>
              <a:t>2:9a</a:t>
            </a:r>
            <a:r>
              <a:rPr lang="de-DE" sz="2000" cap="none"/>
              <a:t>; Xuất Ai Cập </a:t>
            </a:r>
            <a:r>
              <a:rPr lang="de-DE" sz="2000" cap="none" dirty="0"/>
              <a:t>19:5-6)</a:t>
            </a:r>
            <a:endParaRPr lang="de-DE" cap="none" dirty="0"/>
          </a:p>
        </p:txBody>
      </p:sp>
      <mc:AlternateContent xmlns:mc="http://schemas.openxmlformats.org/markup-compatibility/2006" xmlns:p14="http://schemas.microsoft.com/office/powerpoint/2010/main">
        <mc:Choice Requires="p14">
          <p:contentPart p14:bwMode="auto" r:id="rId4">
            <p14:nvContentPartPr>
              <p14:cNvPr id="4" name="Freihand 3">
                <a:extLst>
                  <a:ext uri="{FF2B5EF4-FFF2-40B4-BE49-F238E27FC236}">
                    <a16:creationId xmlns:a16="http://schemas.microsoft.com/office/drawing/2014/main" id="{84D2A82B-DE90-4CD2-8EB6-063106B45005}"/>
                  </a:ext>
                </a:extLst>
              </p14:cNvPr>
              <p14:cNvContentPartPr/>
              <p14:nvPr/>
            </p14:nvContentPartPr>
            <p14:xfrm>
              <a:off x="9126944" y="3639130"/>
              <a:ext cx="360" cy="45719"/>
            </p14:xfrm>
          </p:contentPart>
        </mc:Choice>
        <mc:Fallback xmlns="">
          <p:pic>
            <p:nvPicPr>
              <p:cNvPr id="4" name="Freihand 3">
                <a:extLst>
                  <a:ext uri="{FF2B5EF4-FFF2-40B4-BE49-F238E27FC236}">
                    <a16:creationId xmlns:a16="http://schemas.microsoft.com/office/drawing/2014/main" id="{84D2A82B-DE90-4CD2-8EB6-063106B45005}"/>
                  </a:ext>
                </a:extLst>
              </p:cNvPr>
              <p:cNvPicPr/>
              <p:nvPr/>
            </p:nvPicPr>
            <p:blipFill>
              <a:blip r:embed="rId5"/>
              <a:stretch>
                <a:fillRect/>
              </a:stretch>
            </p:blipFill>
            <p:spPr>
              <a:xfrm>
                <a:off x="9109304" y="1398899"/>
                <a:ext cx="36000" cy="4571900"/>
              </a:xfrm>
              <a:prstGeom prst="rect">
                <a:avLst/>
              </a:prstGeom>
            </p:spPr>
          </p:pic>
        </mc:Fallback>
      </mc:AlternateContent>
      <p:cxnSp>
        <p:nvCxnSpPr>
          <p:cNvPr id="5" name="Gerader Verbinder 4">
            <a:extLst>
              <a:ext uri="{FF2B5EF4-FFF2-40B4-BE49-F238E27FC236}">
                <a16:creationId xmlns:a16="http://schemas.microsoft.com/office/drawing/2014/main" id="{E951C5FD-395F-4140-B6CB-4E0DD2CBBBA3}"/>
              </a:ext>
            </a:extLst>
          </p:cNvPr>
          <p:cNvCxnSpPr>
            <a:cxnSpLocks/>
          </p:cNvCxnSpPr>
          <p:nvPr/>
        </p:nvCxnSpPr>
        <p:spPr>
          <a:xfrm>
            <a:off x="5116727" y="3969984"/>
            <a:ext cx="681907" cy="1893160"/>
          </a:xfrm>
          <a:prstGeom prst="line">
            <a:avLst/>
          </a:prstGeom>
          <a:ln w="57150">
            <a:solidFill>
              <a:srgbClr val="9900CC"/>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DDA3B463-21DC-49E5-852D-FD16CCB4A38B}"/>
              </a:ext>
            </a:extLst>
          </p:cNvPr>
          <p:cNvCxnSpPr>
            <a:cxnSpLocks/>
          </p:cNvCxnSpPr>
          <p:nvPr/>
        </p:nvCxnSpPr>
        <p:spPr>
          <a:xfrm flipV="1">
            <a:off x="5798634" y="4063787"/>
            <a:ext cx="900839" cy="1799359"/>
          </a:xfrm>
          <a:prstGeom prst="line">
            <a:avLst/>
          </a:prstGeom>
          <a:ln w="57150">
            <a:solidFill>
              <a:srgbClr val="9900CC"/>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626BE412-5AD4-4471-99F1-35375B5A82DA}"/>
              </a:ext>
            </a:extLst>
          </p:cNvPr>
          <p:cNvCxnSpPr>
            <a:cxnSpLocks/>
          </p:cNvCxnSpPr>
          <p:nvPr/>
        </p:nvCxnSpPr>
        <p:spPr>
          <a:xfrm flipV="1">
            <a:off x="6699473" y="1916124"/>
            <a:ext cx="74338" cy="2183230"/>
          </a:xfrm>
          <a:prstGeom prst="line">
            <a:avLst/>
          </a:prstGeom>
          <a:ln w="57150">
            <a:solidFill>
              <a:srgbClr val="9900CC"/>
            </a:solidFill>
          </a:ln>
        </p:spPr>
        <p:style>
          <a:lnRef idx="1">
            <a:schemeClr val="accent1"/>
          </a:lnRef>
          <a:fillRef idx="0">
            <a:schemeClr val="accent1"/>
          </a:fillRef>
          <a:effectRef idx="0">
            <a:schemeClr val="accent1"/>
          </a:effectRef>
          <a:fontRef idx="minor">
            <a:schemeClr val="tx1"/>
          </a:fontRef>
        </p:style>
      </p:cxnSp>
      <p:sp>
        <p:nvSpPr>
          <p:cNvPr id="8" name="Freihandform: Form 7">
            <a:extLst>
              <a:ext uri="{FF2B5EF4-FFF2-40B4-BE49-F238E27FC236}">
                <a16:creationId xmlns:a16="http://schemas.microsoft.com/office/drawing/2014/main" id="{1F8CC021-1A55-4C17-9A1A-6A3D326BCE90}"/>
              </a:ext>
            </a:extLst>
          </p:cNvPr>
          <p:cNvSpPr/>
          <p:nvPr/>
        </p:nvSpPr>
        <p:spPr>
          <a:xfrm>
            <a:off x="5136723" y="2465739"/>
            <a:ext cx="603012" cy="1513845"/>
          </a:xfrm>
          <a:custGeom>
            <a:avLst/>
            <a:gdLst>
              <a:gd name="connsiteX0" fmla="*/ 0 w 607332"/>
              <a:gd name="connsiteY0" fmla="*/ 1311699 h 1311699"/>
              <a:gd name="connsiteX1" fmla="*/ 251105 w 607332"/>
              <a:gd name="connsiteY1" fmla="*/ 1070070 h 1311699"/>
              <a:gd name="connsiteX2" fmla="*/ 516423 w 607332"/>
              <a:gd name="connsiteY2" fmla="*/ 558385 h 1311699"/>
              <a:gd name="connsiteX3" fmla="*/ 601704 w 607332"/>
              <a:gd name="connsiteY3" fmla="*/ 75127 h 1311699"/>
              <a:gd name="connsiteX4" fmla="*/ 592228 w 607332"/>
              <a:gd name="connsiteY4" fmla="*/ 8797 h 1311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332" h="1311699">
                <a:moveTo>
                  <a:pt x="0" y="1311699"/>
                </a:moveTo>
                <a:cubicBezTo>
                  <a:pt x="82517" y="1253660"/>
                  <a:pt x="165035" y="1195622"/>
                  <a:pt x="251105" y="1070070"/>
                </a:cubicBezTo>
                <a:cubicBezTo>
                  <a:pt x="337175" y="944518"/>
                  <a:pt x="457990" y="724209"/>
                  <a:pt x="516423" y="558385"/>
                </a:cubicBezTo>
                <a:cubicBezTo>
                  <a:pt x="574856" y="392561"/>
                  <a:pt x="589070" y="166725"/>
                  <a:pt x="601704" y="75127"/>
                </a:cubicBezTo>
                <a:cubicBezTo>
                  <a:pt x="614338" y="-16471"/>
                  <a:pt x="603283" y="-3837"/>
                  <a:pt x="592228" y="8797"/>
                </a:cubicBezTo>
              </a:path>
            </a:pathLst>
          </a:custGeom>
          <a:noFill/>
          <a:ln w="5715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r Verbinder 8">
            <a:extLst>
              <a:ext uri="{FF2B5EF4-FFF2-40B4-BE49-F238E27FC236}">
                <a16:creationId xmlns:a16="http://schemas.microsoft.com/office/drawing/2014/main" id="{0F951847-5634-4877-BA2E-5FF32AFCFC5B}"/>
              </a:ext>
            </a:extLst>
          </p:cNvPr>
          <p:cNvCxnSpPr>
            <a:cxnSpLocks/>
          </p:cNvCxnSpPr>
          <p:nvPr/>
        </p:nvCxnSpPr>
        <p:spPr>
          <a:xfrm flipV="1">
            <a:off x="5962187" y="1916123"/>
            <a:ext cx="836758" cy="57154"/>
          </a:xfrm>
          <a:prstGeom prst="line">
            <a:avLst/>
          </a:prstGeom>
          <a:ln w="57150">
            <a:solidFill>
              <a:srgbClr val="9900CC"/>
            </a:solidFill>
          </a:ln>
        </p:spPr>
        <p:style>
          <a:lnRef idx="1">
            <a:schemeClr val="accent1"/>
          </a:lnRef>
          <a:fillRef idx="0">
            <a:schemeClr val="accent1"/>
          </a:fillRef>
          <a:effectRef idx="0">
            <a:schemeClr val="accent1"/>
          </a:effectRef>
          <a:fontRef idx="minor">
            <a:schemeClr val="tx1"/>
          </a:fontRef>
        </p:style>
      </p:cxnSp>
      <p:sp>
        <p:nvSpPr>
          <p:cNvPr id="15" name="Freihandform: Form 14">
            <a:extLst>
              <a:ext uri="{FF2B5EF4-FFF2-40B4-BE49-F238E27FC236}">
                <a16:creationId xmlns:a16="http://schemas.microsoft.com/office/drawing/2014/main" id="{D782B6BF-9C9A-472A-BCFA-EAB834E84B0E}"/>
              </a:ext>
            </a:extLst>
          </p:cNvPr>
          <p:cNvSpPr/>
          <p:nvPr/>
        </p:nvSpPr>
        <p:spPr>
          <a:xfrm>
            <a:off x="5734050" y="1971368"/>
            <a:ext cx="265306" cy="538261"/>
          </a:xfrm>
          <a:custGeom>
            <a:avLst/>
            <a:gdLst>
              <a:gd name="connsiteX0" fmla="*/ 0 w 240030"/>
              <a:gd name="connsiteY0" fmla="*/ 459105 h 508915"/>
              <a:gd name="connsiteX1" fmla="*/ 64770 w 240030"/>
              <a:gd name="connsiteY1" fmla="*/ 506730 h 508915"/>
              <a:gd name="connsiteX2" fmla="*/ 131445 w 240030"/>
              <a:gd name="connsiteY2" fmla="*/ 396240 h 508915"/>
              <a:gd name="connsiteX3" fmla="*/ 104775 w 240030"/>
              <a:gd name="connsiteY3" fmla="*/ 381000 h 508915"/>
              <a:gd name="connsiteX4" fmla="*/ 135255 w 240030"/>
              <a:gd name="connsiteY4" fmla="*/ 196215 h 508915"/>
              <a:gd name="connsiteX5" fmla="*/ 207645 w 240030"/>
              <a:gd name="connsiteY5" fmla="*/ 137160 h 508915"/>
              <a:gd name="connsiteX6" fmla="*/ 240030 w 240030"/>
              <a:gd name="connsiteY6" fmla="*/ 0 h 50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030" h="508915">
                <a:moveTo>
                  <a:pt x="0" y="459105"/>
                </a:moveTo>
                <a:cubicBezTo>
                  <a:pt x="21431" y="488156"/>
                  <a:pt x="42863" y="517207"/>
                  <a:pt x="64770" y="506730"/>
                </a:cubicBezTo>
                <a:cubicBezTo>
                  <a:pt x="86677" y="496253"/>
                  <a:pt x="124777" y="417195"/>
                  <a:pt x="131445" y="396240"/>
                </a:cubicBezTo>
                <a:cubicBezTo>
                  <a:pt x="138113" y="375285"/>
                  <a:pt x="104140" y="414337"/>
                  <a:pt x="104775" y="381000"/>
                </a:cubicBezTo>
                <a:cubicBezTo>
                  <a:pt x="105410" y="347663"/>
                  <a:pt x="118110" y="236855"/>
                  <a:pt x="135255" y="196215"/>
                </a:cubicBezTo>
                <a:cubicBezTo>
                  <a:pt x="152400" y="155575"/>
                  <a:pt x="190183" y="169862"/>
                  <a:pt x="207645" y="137160"/>
                </a:cubicBezTo>
                <a:cubicBezTo>
                  <a:pt x="225108" y="104457"/>
                  <a:pt x="234950" y="13652"/>
                  <a:pt x="240030" y="0"/>
                </a:cubicBezTo>
              </a:path>
            </a:pathLst>
          </a:custGeom>
          <a:noFill/>
          <a:ln w="5715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5456571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B72122B8-F939-4EA9-A683-01E382D81537}"/>
              </a:ext>
            </a:extLst>
          </p:cNvPr>
          <p:cNvPicPr>
            <a:picLocks noChangeAspect="1"/>
          </p:cNvPicPr>
          <p:nvPr/>
        </p:nvPicPr>
        <p:blipFill rotWithShape="1">
          <a:blip r:embed="rId3"/>
          <a:srcRect l="8910" r="4205"/>
          <a:stretch/>
        </p:blipFill>
        <p:spPr>
          <a:xfrm>
            <a:off x="0" y="0"/>
            <a:ext cx="12192000" cy="6871596"/>
          </a:xfrm>
          <a:prstGeom prst="rect">
            <a:avLst/>
          </a:prstGeom>
        </p:spPr>
      </p:pic>
      <p:grpSp>
        <p:nvGrpSpPr>
          <p:cNvPr id="22" name="Gruppieren 21">
            <a:extLst>
              <a:ext uri="{FF2B5EF4-FFF2-40B4-BE49-F238E27FC236}">
                <a16:creationId xmlns:a16="http://schemas.microsoft.com/office/drawing/2014/main" id="{41B7D660-6595-4832-A4C5-E18D6B6E6663}"/>
              </a:ext>
            </a:extLst>
          </p:cNvPr>
          <p:cNvGrpSpPr/>
          <p:nvPr/>
        </p:nvGrpSpPr>
        <p:grpSpPr>
          <a:xfrm>
            <a:off x="4581217" y="1598924"/>
            <a:ext cx="3029567" cy="3019016"/>
            <a:chOff x="4570111" y="1598924"/>
            <a:chExt cx="3029567" cy="3019016"/>
          </a:xfrm>
        </p:grpSpPr>
        <p:grpSp>
          <p:nvGrpSpPr>
            <p:cNvPr id="4" name="Gruppieren 3">
              <a:extLst>
                <a:ext uri="{FF2B5EF4-FFF2-40B4-BE49-F238E27FC236}">
                  <a16:creationId xmlns:a16="http://schemas.microsoft.com/office/drawing/2014/main" id="{BE612FFE-DF54-44D6-BE47-8610AF033DA3}"/>
                </a:ext>
              </a:extLst>
            </p:cNvPr>
            <p:cNvGrpSpPr/>
            <p:nvPr/>
          </p:nvGrpSpPr>
          <p:grpSpPr>
            <a:xfrm>
              <a:off x="4572154" y="2078009"/>
              <a:ext cx="2627299" cy="2539931"/>
              <a:chOff x="5095164" y="3453697"/>
              <a:chExt cx="1351999" cy="1354871"/>
            </a:xfrm>
            <a:solidFill>
              <a:schemeClr val="accent4">
                <a:lumMod val="40000"/>
                <a:lumOff val="60000"/>
                <a:alpha val="33000"/>
              </a:schemeClr>
            </a:solidFill>
          </p:grpSpPr>
          <p:sp>
            <p:nvSpPr>
              <p:cNvPr id="6" name="Rechteck 5">
                <a:extLst>
                  <a:ext uri="{FF2B5EF4-FFF2-40B4-BE49-F238E27FC236}">
                    <a16:creationId xmlns:a16="http://schemas.microsoft.com/office/drawing/2014/main" id="{F042F9B0-6E10-4961-B2E0-84201C8BA008}"/>
                  </a:ext>
                </a:extLst>
              </p:cNvPr>
              <p:cNvSpPr/>
              <p:nvPr/>
            </p:nvSpPr>
            <p:spPr>
              <a:xfrm>
                <a:off x="5096215" y="3453697"/>
                <a:ext cx="1350948" cy="269361"/>
              </a:xfrm>
              <a:prstGeom prst="rect">
                <a:avLst/>
              </a:prstGeom>
              <a:grpFill/>
              <a:ln w="38100">
                <a:solidFill>
                  <a:schemeClr val="accent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E7AD71D0-8527-4D09-9F53-FA70D288226D}"/>
                  </a:ext>
                </a:extLst>
              </p:cNvPr>
              <p:cNvSpPr/>
              <p:nvPr/>
            </p:nvSpPr>
            <p:spPr>
              <a:xfrm>
                <a:off x="5096215" y="3721226"/>
                <a:ext cx="1350948" cy="538721"/>
              </a:xfrm>
              <a:prstGeom prst="rect">
                <a:avLst/>
              </a:prstGeom>
              <a:grpFill/>
              <a:ln w="38100">
                <a:solidFill>
                  <a:schemeClr val="accent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287CEC90-FE8C-409E-B39D-88A9CF763664}"/>
                  </a:ext>
                </a:extLst>
              </p:cNvPr>
              <p:cNvSpPr/>
              <p:nvPr/>
            </p:nvSpPr>
            <p:spPr>
              <a:xfrm>
                <a:off x="5095164" y="3455797"/>
                <a:ext cx="1350948" cy="1352771"/>
              </a:xfrm>
              <a:prstGeom prst="rect">
                <a:avLst/>
              </a:prstGeom>
              <a:grpFill/>
              <a:ln w="57150">
                <a:solidFill>
                  <a:schemeClr val="accent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D164F7F7-9D0E-44A3-B98B-050D23B3697D}"/>
                  </a:ext>
                </a:extLst>
              </p:cNvPr>
              <p:cNvSpPr/>
              <p:nvPr/>
            </p:nvSpPr>
            <p:spPr>
              <a:xfrm>
                <a:off x="5648389" y="3465214"/>
                <a:ext cx="244497" cy="244497"/>
              </a:xfrm>
              <a:prstGeom prst="rect">
                <a:avLst/>
              </a:prstGeom>
              <a:solidFill>
                <a:schemeClr val="bg2">
                  <a:alpha val="47000"/>
                </a:schemeClr>
              </a:solidFill>
              <a:ln w="38100">
                <a:solidFill>
                  <a:schemeClr val="bg2">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C01E92C7-133B-4B1F-A7EE-D52540F7176D}"/>
                  </a:ext>
                </a:extLst>
              </p:cNvPr>
              <p:cNvSpPr/>
              <p:nvPr/>
            </p:nvSpPr>
            <p:spPr>
              <a:xfrm>
                <a:off x="5755288" y="3978615"/>
                <a:ext cx="29008" cy="29008"/>
              </a:xfrm>
              <a:prstGeom prst="rect">
                <a:avLst/>
              </a:prstGeom>
              <a:grpFill/>
              <a:ln w="19050">
                <a:solidFill>
                  <a:schemeClr val="accent4">
                    <a:lumMod val="60000"/>
                    <a:lumOff val="40000"/>
                  </a:schemeClr>
                </a:solidFill>
              </a:ln>
              <a:effectLst>
                <a:outerShdw blurRad="25400" sx="173000" sy="173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17" name="Legende: Linie 16">
              <a:extLst>
                <a:ext uri="{FF2B5EF4-FFF2-40B4-BE49-F238E27FC236}">
                  <a16:creationId xmlns:a16="http://schemas.microsoft.com/office/drawing/2014/main" id="{A2DAD17C-A5FC-4BB6-AF9B-0502409934CC}"/>
                </a:ext>
              </a:extLst>
            </p:cNvPr>
            <p:cNvSpPr/>
            <p:nvPr/>
          </p:nvSpPr>
          <p:spPr>
            <a:xfrm>
              <a:off x="6358719" y="1598924"/>
              <a:ext cx="1240959" cy="471469"/>
            </a:xfrm>
            <a:prstGeom prst="borderCallout1">
              <a:avLst>
                <a:gd name="adj1" fmla="val 48392"/>
                <a:gd name="adj2" fmla="val 33"/>
                <a:gd name="adj3" fmla="val 112500"/>
                <a:gd name="adj4" fmla="val -38333"/>
              </a:avLst>
            </a:prstGeom>
            <a:solidFill>
              <a:schemeClr val="accent1">
                <a:alpha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latin typeface="Abadi" panose="020B0604020104020204" pitchFamily="34" charset="0"/>
                </a:rPr>
                <a:t>Thành Jerusalem</a:t>
              </a:r>
              <a:endParaRPr lang="de-DE" sz="1400" dirty="0">
                <a:latin typeface="Abadi" panose="020B0604020104020204" pitchFamily="34" charset="0"/>
              </a:endParaRPr>
            </a:p>
          </p:txBody>
        </p:sp>
        <p:sp>
          <p:nvSpPr>
            <p:cNvPr id="18" name="Legende: Linie 17">
              <a:extLst>
                <a:ext uri="{FF2B5EF4-FFF2-40B4-BE49-F238E27FC236}">
                  <a16:creationId xmlns:a16="http://schemas.microsoft.com/office/drawing/2014/main" id="{936559B8-618E-40A1-8952-47F3DDF03B7D}"/>
                </a:ext>
              </a:extLst>
            </p:cNvPr>
            <p:cNvSpPr/>
            <p:nvPr/>
          </p:nvSpPr>
          <p:spPr>
            <a:xfrm>
              <a:off x="6358719" y="2556208"/>
              <a:ext cx="1240959" cy="471600"/>
            </a:xfrm>
            <a:prstGeom prst="borderCallout1">
              <a:avLst>
                <a:gd name="adj1" fmla="val 51130"/>
                <a:gd name="adj2" fmla="val -611"/>
                <a:gd name="adj3" fmla="val 112500"/>
                <a:gd name="adj4" fmla="val -38333"/>
              </a:avLst>
            </a:prstGeom>
            <a:solidFill>
              <a:schemeClr val="accent1">
                <a:alpha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latin typeface="Abadi" panose="020B0604020104020204" pitchFamily="34" charset="0"/>
                </a:rPr>
                <a:t>Khuôn viên N</a:t>
              </a:r>
              <a:r>
                <a:rPr lang="vi-VN" sz="1400">
                  <a:latin typeface="Abadi" panose="020B0604020104020204" pitchFamily="34" charset="0"/>
                </a:rPr>
                <a:t>ơ</a:t>
              </a:r>
              <a:r>
                <a:rPr lang="en-US" sz="1400">
                  <a:latin typeface="Abadi" panose="020B0604020104020204" pitchFamily="34" charset="0"/>
                </a:rPr>
                <a:t>i Thánh</a:t>
              </a:r>
              <a:endParaRPr lang="de-DE" sz="1400" dirty="0">
                <a:latin typeface="Abadi" panose="020B0604020104020204" pitchFamily="34" charset="0"/>
              </a:endParaRPr>
            </a:p>
          </p:txBody>
        </p:sp>
        <p:sp>
          <p:nvSpPr>
            <p:cNvPr id="19" name="Textfeld 18">
              <a:extLst>
                <a:ext uri="{FF2B5EF4-FFF2-40B4-BE49-F238E27FC236}">
                  <a16:creationId xmlns:a16="http://schemas.microsoft.com/office/drawing/2014/main" id="{B246CDF4-A62E-443F-80F5-53FA69989AD8}"/>
                </a:ext>
              </a:extLst>
            </p:cNvPr>
            <p:cNvSpPr txBox="1"/>
            <p:nvPr/>
          </p:nvSpPr>
          <p:spPr>
            <a:xfrm>
              <a:off x="4570111" y="4312496"/>
              <a:ext cx="2625257" cy="297004"/>
            </a:xfrm>
            <a:prstGeom prst="rect">
              <a:avLst/>
            </a:prstGeom>
            <a:noFill/>
          </p:spPr>
          <p:txBody>
            <a:bodyPr wrap="square" rtlCol="0">
              <a:spAutoFit/>
            </a:bodyPr>
            <a:lstStyle/>
            <a:p>
              <a:pPr algn="ctr"/>
              <a:r>
                <a:rPr lang="de-DE" sz="1320">
                  <a:solidFill>
                    <a:schemeClr val="bg1"/>
                  </a:solidFill>
                  <a:latin typeface="Abadi" panose="020B0604020104020204" pitchFamily="34" charset="0"/>
                </a:rPr>
                <a:t>Phần cho ng</a:t>
              </a:r>
              <a:r>
                <a:rPr lang="vi-VN" sz="1320">
                  <a:solidFill>
                    <a:schemeClr val="bg1"/>
                  </a:solidFill>
                  <a:latin typeface="Abadi" panose="020B0604020104020204" pitchFamily="34" charset="0"/>
                </a:rPr>
                <a:t>ư</a:t>
              </a:r>
              <a:r>
                <a:rPr lang="en-US" sz="1320">
                  <a:solidFill>
                    <a:schemeClr val="bg1"/>
                  </a:solidFill>
                  <a:latin typeface="Abadi" panose="020B0604020104020204" pitchFamily="34" charset="0"/>
                </a:rPr>
                <a:t>ời Lê-vi</a:t>
              </a:r>
              <a:endParaRPr lang="de-DE" sz="1320" dirty="0">
                <a:solidFill>
                  <a:schemeClr val="bg1"/>
                </a:solidFill>
                <a:latin typeface="Abadi" panose="020B0604020104020204" pitchFamily="34" charset="0"/>
              </a:endParaRPr>
            </a:p>
          </p:txBody>
        </p:sp>
        <p:sp>
          <p:nvSpPr>
            <p:cNvPr id="20" name="Textfeld 19">
              <a:extLst>
                <a:ext uri="{FF2B5EF4-FFF2-40B4-BE49-F238E27FC236}">
                  <a16:creationId xmlns:a16="http://schemas.microsoft.com/office/drawing/2014/main" id="{1C106BF7-8FAD-4E6E-8A87-FE05A7FE4BA5}"/>
                </a:ext>
              </a:extLst>
            </p:cNvPr>
            <p:cNvSpPr txBox="1"/>
            <p:nvPr/>
          </p:nvSpPr>
          <p:spPr>
            <a:xfrm>
              <a:off x="4570275" y="3290744"/>
              <a:ext cx="2625257" cy="295466"/>
            </a:xfrm>
            <a:prstGeom prst="rect">
              <a:avLst/>
            </a:prstGeom>
            <a:noFill/>
          </p:spPr>
          <p:txBody>
            <a:bodyPr wrap="square" rtlCol="0">
              <a:spAutoFit/>
            </a:bodyPr>
            <a:lstStyle/>
            <a:p>
              <a:pPr algn="ctr"/>
              <a:r>
                <a:rPr lang="de-DE" sz="1320">
                  <a:solidFill>
                    <a:schemeClr val="bg1"/>
                  </a:solidFill>
                  <a:latin typeface="Abadi" panose="020B0604020104020204" pitchFamily="34" charset="0"/>
                </a:rPr>
                <a:t>Đất thánh cho con cháu Xa-đốc</a:t>
              </a:r>
              <a:endParaRPr lang="de-DE" sz="1320" dirty="0">
                <a:solidFill>
                  <a:schemeClr val="bg1"/>
                </a:solidFill>
                <a:latin typeface="Abadi" panose="020B0604020104020204" pitchFamily="34" charset="0"/>
              </a:endParaRPr>
            </a:p>
          </p:txBody>
        </p:sp>
      </p:grpSp>
      <p:sp>
        <p:nvSpPr>
          <p:cNvPr id="40" name="Freihandform: Form 39">
            <a:extLst>
              <a:ext uri="{FF2B5EF4-FFF2-40B4-BE49-F238E27FC236}">
                <a16:creationId xmlns:a16="http://schemas.microsoft.com/office/drawing/2014/main" id="{A9F9D211-9A34-4594-A30E-71BE0FB6CC8F}"/>
              </a:ext>
            </a:extLst>
          </p:cNvPr>
          <p:cNvSpPr/>
          <p:nvPr/>
        </p:nvSpPr>
        <p:spPr>
          <a:xfrm>
            <a:off x="1538130" y="-172585"/>
            <a:ext cx="2709894" cy="5395565"/>
          </a:xfrm>
          <a:custGeom>
            <a:avLst/>
            <a:gdLst>
              <a:gd name="connsiteX0" fmla="*/ 0 w 2709894"/>
              <a:gd name="connsiteY0" fmla="*/ 5395565 h 5395565"/>
              <a:gd name="connsiteX1" fmla="*/ 1086985 w 2709894"/>
              <a:gd name="connsiteY1" fmla="*/ 4151133 h 5395565"/>
              <a:gd name="connsiteX2" fmla="*/ 1722826 w 2709894"/>
              <a:gd name="connsiteY2" fmla="*/ 3027814 h 5395565"/>
              <a:gd name="connsiteX3" fmla="*/ 2210304 w 2709894"/>
              <a:gd name="connsiteY3" fmla="*/ 1834855 h 5395565"/>
              <a:gd name="connsiteX4" fmla="*/ 2516114 w 2709894"/>
              <a:gd name="connsiteY4" fmla="*/ 881094 h 5395565"/>
              <a:gd name="connsiteX5" fmla="*/ 2709894 w 2709894"/>
              <a:gd name="connsiteY5" fmla="*/ 0 h 53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894" h="5395565">
                <a:moveTo>
                  <a:pt x="0" y="5395565"/>
                </a:moveTo>
                <a:cubicBezTo>
                  <a:pt x="399923" y="4970661"/>
                  <a:pt x="799847" y="4545758"/>
                  <a:pt x="1086985" y="4151133"/>
                </a:cubicBezTo>
                <a:cubicBezTo>
                  <a:pt x="1374123" y="3756508"/>
                  <a:pt x="1535606" y="3413860"/>
                  <a:pt x="1722826" y="3027814"/>
                </a:cubicBezTo>
                <a:cubicBezTo>
                  <a:pt x="1910046" y="2641768"/>
                  <a:pt x="2078089" y="2192642"/>
                  <a:pt x="2210304" y="1834855"/>
                </a:cubicBezTo>
                <a:cubicBezTo>
                  <a:pt x="2342519" y="1477068"/>
                  <a:pt x="2432849" y="1186903"/>
                  <a:pt x="2516114" y="881094"/>
                </a:cubicBezTo>
                <a:cubicBezTo>
                  <a:pt x="2599379" y="575285"/>
                  <a:pt x="2637731" y="161483"/>
                  <a:pt x="2709894" y="0"/>
                </a:cubicBezTo>
              </a:path>
            </a:pathLst>
          </a:custGeom>
          <a:noFill/>
          <a:ln w="5715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8" name="Gerader Verbinder 27">
            <a:extLst>
              <a:ext uri="{FF2B5EF4-FFF2-40B4-BE49-F238E27FC236}">
                <a16:creationId xmlns:a16="http://schemas.microsoft.com/office/drawing/2014/main" id="{5463B7BA-7A22-4DF7-BB34-9BA010A88607}"/>
              </a:ext>
            </a:extLst>
          </p:cNvPr>
          <p:cNvCxnSpPr>
            <a:cxnSpLocks/>
          </p:cNvCxnSpPr>
          <p:nvPr/>
        </p:nvCxnSpPr>
        <p:spPr>
          <a:xfrm>
            <a:off x="1538130" y="5187315"/>
            <a:ext cx="570705" cy="1704975"/>
          </a:xfrm>
          <a:prstGeom prst="line">
            <a:avLst/>
          </a:prstGeom>
          <a:ln w="57150">
            <a:solidFill>
              <a:srgbClr val="9900CC"/>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B4BD1438-B5B7-41FA-A47D-83E7BE57C692}"/>
              </a:ext>
            </a:extLst>
          </p:cNvPr>
          <p:cNvCxnSpPr>
            <a:cxnSpLocks/>
          </p:cNvCxnSpPr>
          <p:nvPr/>
        </p:nvCxnSpPr>
        <p:spPr>
          <a:xfrm flipH="1">
            <a:off x="9525792" y="-178594"/>
            <a:ext cx="6800" cy="7136607"/>
          </a:xfrm>
          <a:prstGeom prst="line">
            <a:avLst/>
          </a:prstGeom>
          <a:ln w="57150">
            <a:solidFill>
              <a:srgbClr val="9900CC"/>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2EFF44A1-FEE8-4C72-92BA-080743C64ECD}"/>
              </a:ext>
            </a:extLst>
          </p:cNvPr>
          <p:cNvSpPr>
            <a:spLocks noGrp="1"/>
          </p:cNvSpPr>
          <p:nvPr>
            <p:ph type="title"/>
          </p:nvPr>
        </p:nvSpPr>
        <p:spPr>
          <a:xfrm>
            <a:off x="838200" y="0"/>
            <a:ext cx="10515600" cy="1325563"/>
          </a:xfrm>
          <a:solidFill>
            <a:schemeClr val="tx1">
              <a:alpha val="40000"/>
            </a:schemeClr>
          </a:solidFill>
        </p:spPr>
        <p:txBody>
          <a:bodyPr>
            <a:noAutofit/>
          </a:bodyPr>
          <a:lstStyle/>
          <a:p>
            <a:r>
              <a:rPr lang="de-DE" sz="3600"/>
              <a:t>Phần Đất ThÁNh Biệt Riêng Ra CHO CHúA</a:t>
            </a:r>
            <a:br>
              <a:rPr lang="de-DE" sz="3600"/>
            </a:br>
            <a:r>
              <a:rPr lang="de-DE" sz="2700" cap="none"/>
              <a:t>(Ê-xê-chi-ên </a:t>
            </a:r>
            <a:r>
              <a:rPr lang="de-DE" sz="2700" cap="none" dirty="0"/>
              <a:t>45:1-6; 48)</a:t>
            </a:r>
          </a:p>
        </p:txBody>
      </p:sp>
    </p:spTree>
    <p:extLst>
      <p:ext uri="{BB962C8B-B14F-4D97-AF65-F5344CB8AC3E}">
        <p14:creationId xmlns:p14="http://schemas.microsoft.com/office/powerpoint/2010/main" val="193407377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8E80CEC4-F507-4B50-89F2-DD4018E7BA32}"/>
              </a:ext>
            </a:extLst>
          </p:cNvPr>
          <p:cNvPicPr>
            <a:picLocks noChangeAspect="1"/>
          </p:cNvPicPr>
          <p:nvPr/>
        </p:nvPicPr>
        <p:blipFill rotWithShape="1">
          <a:blip r:embed="rId3"/>
          <a:srcRect l="6247" r="3465"/>
          <a:stretch/>
        </p:blipFill>
        <p:spPr>
          <a:xfrm>
            <a:off x="0" y="-44582"/>
            <a:ext cx="12192000" cy="6902582"/>
          </a:xfrm>
          <a:prstGeom prst="rect">
            <a:avLst/>
          </a:prstGeom>
        </p:spPr>
      </p:pic>
      <p:sp>
        <p:nvSpPr>
          <p:cNvPr id="10" name="Rechteck 9">
            <a:extLst>
              <a:ext uri="{FF2B5EF4-FFF2-40B4-BE49-F238E27FC236}">
                <a16:creationId xmlns:a16="http://schemas.microsoft.com/office/drawing/2014/main" id="{0A4409F9-C32F-4BF9-A482-A4CA5CEB714D}"/>
              </a:ext>
            </a:extLst>
          </p:cNvPr>
          <p:cNvSpPr/>
          <p:nvPr/>
        </p:nvSpPr>
        <p:spPr>
          <a:xfrm>
            <a:off x="-464024" y="218363"/>
            <a:ext cx="13019964" cy="5745709"/>
          </a:xfrm>
          <a:prstGeom prst="rect">
            <a:avLst/>
          </a:prstGeom>
          <a:solidFill>
            <a:schemeClr val="accent4">
              <a:lumMod val="60000"/>
              <a:lumOff val="40000"/>
              <a:alpha val="16000"/>
            </a:schemeClr>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D716F22-3653-40A7-BCA3-2124B848BE78}"/>
              </a:ext>
            </a:extLst>
          </p:cNvPr>
          <p:cNvSpPr>
            <a:spLocks noGrp="1"/>
          </p:cNvSpPr>
          <p:nvPr>
            <p:ph type="title"/>
          </p:nvPr>
        </p:nvSpPr>
        <p:spPr>
          <a:solidFill>
            <a:schemeClr val="tx1">
              <a:alpha val="40000"/>
            </a:schemeClr>
          </a:solidFill>
        </p:spPr>
        <p:txBody>
          <a:bodyPr/>
          <a:lstStyle/>
          <a:p>
            <a:r>
              <a:rPr lang="de-DE"/>
              <a:t>Khuôn Viên Của N</a:t>
            </a:r>
            <a:r>
              <a:rPr lang="vi-VN"/>
              <a:t>ơ</a:t>
            </a:r>
            <a:r>
              <a:rPr lang="en-US"/>
              <a:t>i THáNH</a:t>
            </a:r>
            <a:br>
              <a:rPr lang="de-DE"/>
            </a:br>
            <a:endParaRPr lang="de-DE" dirty="0"/>
          </a:p>
        </p:txBody>
      </p:sp>
      <p:grpSp>
        <p:nvGrpSpPr>
          <p:cNvPr id="7" name="Gruppieren 6">
            <a:extLst>
              <a:ext uri="{FF2B5EF4-FFF2-40B4-BE49-F238E27FC236}">
                <a16:creationId xmlns:a16="http://schemas.microsoft.com/office/drawing/2014/main" id="{27E48778-E29D-481E-B280-5BE2E392B17A}"/>
              </a:ext>
            </a:extLst>
          </p:cNvPr>
          <p:cNvGrpSpPr/>
          <p:nvPr/>
        </p:nvGrpSpPr>
        <p:grpSpPr>
          <a:xfrm>
            <a:off x="5721587" y="2794545"/>
            <a:ext cx="290052" cy="291600"/>
            <a:chOff x="5681007" y="2860640"/>
            <a:chExt cx="290052" cy="291600"/>
          </a:xfrm>
        </p:grpSpPr>
        <p:sp>
          <p:nvSpPr>
            <p:cNvPr id="5" name="Rechteck 4">
              <a:extLst>
                <a:ext uri="{FF2B5EF4-FFF2-40B4-BE49-F238E27FC236}">
                  <a16:creationId xmlns:a16="http://schemas.microsoft.com/office/drawing/2014/main" id="{496903D1-0813-4764-93A3-B0917764A2B1}"/>
                </a:ext>
              </a:extLst>
            </p:cNvPr>
            <p:cNvSpPr/>
            <p:nvPr/>
          </p:nvSpPr>
          <p:spPr>
            <a:xfrm>
              <a:off x="5681007" y="2860640"/>
              <a:ext cx="290052" cy="291600"/>
            </a:xfrm>
            <a:prstGeom prst="rect">
              <a:avLst/>
            </a:prstGeom>
            <a:solidFill>
              <a:schemeClr val="accent4">
                <a:lumMod val="40000"/>
                <a:lumOff val="60000"/>
                <a:alpha val="45000"/>
              </a:schemeClr>
            </a:solidFill>
            <a:ln w="38100">
              <a:solidFill>
                <a:schemeClr val="accent4">
                  <a:lumMod val="60000"/>
                  <a:lumOff val="40000"/>
                </a:schemeClr>
              </a:solidFill>
            </a:ln>
            <a:effectLst>
              <a:outerShdw blurRad="25400" sx="131000" sy="131000" algn="ctr" rotWithShape="0">
                <a:schemeClr val="bg1">
                  <a:alpha val="8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EE500821-D766-48E6-B61D-494A810158CA}"/>
                </a:ext>
              </a:extLst>
            </p:cNvPr>
            <p:cNvSpPr/>
            <p:nvPr/>
          </p:nvSpPr>
          <p:spPr>
            <a:xfrm flipH="1" flipV="1">
              <a:off x="5797069" y="2982178"/>
              <a:ext cx="45719" cy="45719"/>
            </a:xfrm>
            <a:prstGeom prst="rect">
              <a:avLst/>
            </a:prstGeom>
            <a:solidFill>
              <a:schemeClr val="bg1"/>
            </a:solidFill>
            <a:ln>
              <a:solidFill>
                <a:schemeClr val="accent4">
                  <a:lumMod val="40000"/>
                  <a:lumOff val="60000"/>
                </a:schemeClr>
              </a:solidFill>
            </a:ln>
            <a:effectLst>
              <a:outerShdw blurRad="12700" sx="106000" sy="106000" algn="ctr" rotWithShape="0">
                <a:schemeClr val="bg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 name="Legende: Linie 7">
            <a:extLst>
              <a:ext uri="{FF2B5EF4-FFF2-40B4-BE49-F238E27FC236}">
                <a16:creationId xmlns:a16="http://schemas.microsoft.com/office/drawing/2014/main" id="{C9F6D8BF-D999-436B-927D-6895C4735DEB}"/>
              </a:ext>
            </a:extLst>
          </p:cNvPr>
          <p:cNvSpPr/>
          <p:nvPr/>
        </p:nvSpPr>
        <p:spPr>
          <a:xfrm>
            <a:off x="6476038" y="1821243"/>
            <a:ext cx="2169198" cy="859947"/>
          </a:xfrm>
          <a:prstGeom prst="borderCallout1">
            <a:avLst>
              <a:gd name="adj1" fmla="val 51130"/>
              <a:gd name="adj2" fmla="val -611"/>
              <a:gd name="adj3" fmla="val 129718"/>
              <a:gd name="adj4" fmla="val -27551"/>
            </a:avLst>
          </a:prstGeom>
          <a:solidFill>
            <a:schemeClr val="accent1">
              <a:alpha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a:latin typeface="Abadi" panose="020B0604020104020204" pitchFamily="34" charset="0"/>
              </a:rPr>
              <a:t>N</a:t>
            </a:r>
            <a:r>
              <a:rPr lang="vi-VN" sz="2000">
                <a:latin typeface="Abadi" panose="020B0604020104020204" pitchFamily="34" charset="0"/>
              </a:rPr>
              <a:t>ơ</a:t>
            </a:r>
            <a:r>
              <a:rPr lang="en-US" sz="2000">
                <a:latin typeface="Abadi" panose="020B0604020104020204" pitchFamily="34" charset="0"/>
              </a:rPr>
              <a:t>i Thánh trên núi Si-ôn</a:t>
            </a:r>
            <a:endParaRPr lang="de-DE" sz="2000" dirty="0">
              <a:latin typeface="Abadi" panose="020B0604020104020204" pitchFamily="34" charset="0"/>
            </a:endParaRPr>
          </a:p>
        </p:txBody>
      </p:sp>
      <p:sp>
        <p:nvSpPr>
          <p:cNvPr id="11" name="Textfeld 10">
            <a:extLst>
              <a:ext uri="{FF2B5EF4-FFF2-40B4-BE49-F238E27FC236}">
                <a16:creationId xmlns:a16="http://schemas.microsoft.com/office/drawing/2014/main" id="{CDFBA818-9C7B-44DC-99BD-70E410E2CBF5}"/>
              </a:ext>
            </a:extLst>
          </p:cNvPr>
          <p:cNvSpPr txBox="1"/>
          <p:nvPr/>
        </p:nvSpPr>
        <p:spPr>
          <a:xfrm>
            <a:off x="1428278" y="5624512"/>
            <a:ext cx="9536965" cy="369332"/>
          </a:xfrm>
          <a:prstGeom prst="rect">
            <a:avLst/>
          </a:prstGeom>
          <a:noFill/>
        </p:spPr>
        <p:txBody>
          <a:bodyPr wrap="square" rtlCol="0">
            <a:spAutoFit/>
          </a:bodyPr>
          <a:lstStyle/>
          <a:p>
            <a:pPr algn="ctr"/>
            <a:r>
              <a:rPr lang="de-DE">
                <a:solidFill>
                  <a:schemeClr val="bg1"/>
                </a:solidFill>
                <a:latin typeface="Abadi" panose="020B0604020104020204" pitchFamily="34" charset="0"/>
              </a:rPr>
              <a:t>Phần đất thánh cho con cháu Xa-đốc</a:t>
            </a:r>
            <a:endParaRPr lang="de-DE" dirty="0">
              <a:solidFill>
                <a:schemeClr val="bg1"/>
              </a:solidFill>
              <a:latin typeface="Abadi" panose="020B0604020104020204" pitchFamily="34" charset="0"/>
            </a:endParaRPr>
          </a:p>
        </p:txBody>
      </p:sp>
    </p:spTree>
    <p:extLst>
      <p:ext uri="{BB962C8B-B14F-4D97-AF65-F5344CB8AC3E}">
        <p14:creationId xmlns:p14="http://schemas.microsoft.com/office/powerpoint/2010/main" val="261515734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FFDAA53-7A54-4F62-9F88-DC9530179EAE}"/>
              </a:ext>
            </a:extLst>
          </p:cNvPr>
          <p:cNvPicPr>
            <a:picLocks noChangeAspect="1"/>
          </p:cNvPicPr>
          <p:nvPr/>
        </p:nvPicPr>
        <p:blipFill rotWithShape="1">
          <a:blip r:embed="rId3"/>
          <a:srcRect l="5605" r="5605"/>
          <a:stretch/>
        </p:blipFill>
        <p:spPr>
          <a:xfrm>
            <a:off x="0" y="0"/>
            <a:ext cx="12192000" cy="6858000"/>
          </a:xfrm>
          <a:prstGeom prst="rect">
            <a:avLst/>
          </a:prstGeom>
        </p:spPr>
      </p:pic>
      <p:sp>
        <p:nvSpPr>
          <p:cNvPr id="2" name="Titel 1">
            <a:extLst>
              <a:ext uri="{FF2B5EF4-FFF2-40B4-BE49-F238E27FC236}">
                <a16:creationId xmlns:a16="http://schemas.microsoft.com/office/drawing/2014/main" id="{E2DAF32E-D92C-478C-99D1-05E019EDB7B2}"/>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E8A555E3-E66B-4934-8E16-2FAC9DA169CA}"/>
              </a:ext>
            </a:extLst>
          </p:cNvPr>
          <p:cNvPicPr>
            <a:picLocks noChangeAspect="1"/>
          </p:cNvPicPr>
          <p:nvPr/>
        </p:nvPicPr>
        <p:blipFill rotWithShape="1">
          <a:blip r:embed="rId4">
            <a:clrChange>
              <a:clrFrom>
                <a:srgbClr val="D1D1D3"/>
              </a:clrFrom>
              <a:clrTo>
                <a:srgbClr val="D1D1D3">
                  <a:alpha val="0"/>
                </a:srgbClr>
              </a:clrTo>
            </a:clrChange>
            <a:extLst>
              <a:ext uri="{28A0092B-C50C-407E-A947-70E740481C1C}">
                <a14:useLocalDpi xmlns:a14="http://schemas.microsoft.com/office/drawing/2010/main" val="0"/>
              </a:ext>
            </a:extLst>
          </a:blip>
          <a:srcRect l="9268" t="9321" r="8412" b="8170"/>
          <a:stretch/>
        </p:blipFill>
        <p:spPr>
          <a:xfrm>
            <a:off x="3675826" y="1018506"/>
            <a:ext cx="4527458" cy="4537803"/>
          </a:xfrm>
          <a:prstGeom prst="rect">
            <a:avLst/>
          </a:prstGeom>
          <a:ln>
            <a:noFill/>
          </a:ln>
          <a:effectLst>
            <a:softEdge rad="112500"/>
          </a:effectLst>
        </p:spPr>
      </p:pic>
    </p:spTree>
    <p:extLst>
      <p:ext uri="{BB962C8B-B14F-4D97-AF65-F5344CB8AC3E}">
        <p14:creationId xmlns:p14="http://schemas.microsoft.com/office/powerpoint/2010/main" val="12437719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6C79DF0B-71DF-4D07-AF6E-D11B49E5F235}"/>
              </a:ext>
            </a:extLst>
          </p:cNvPr>
          <p:cNvSpPr txBox="1"/>
          <p:nvPr/>
        </p:nvSpPr>
        <p:spPr>
          <a:xfrm>
            <a:off x="1847385" y="2899318"/>
            <a:ext cx="8497230" cy="1323439"/>
          </a:xfrm>
          <a:prstGeom prst="rect">
            <a:avLst/>
          </a:prstGeom>
          <a:noFill/>
        </p:spPr>
        <p:txBody>
          <a:bodyPr wrap="square" rtlCol="0">
            <a:spAutoFit/>
          </a:bodyPr>
          <a:lstStyle/>
          <a:p>
            <a:pPr algn="ctr"/>
            <a:r>
              <a:rPr lang="de-DE" sz="2000" b="1" dirty="0">
                <a:ln w="22225">
                  <a:noFill/>
                </a:ln>
                <a:latin typeface="Abadi" panose="020B0604020104020204" pitchFamily="34" charset="0"/>
                <a:ea typeface="+mj-ea"/>
                <a:cs typeface="+mj-cs"/>
              </a:rPr>
              <a:t>„Weil wir nun </a:t>
            </a:r>
            <a:r>
              <a:rPr lang="de-DE" sz="2000" b="1" u="sng" dirty="0">
                <a:ln w="22225">
                  <a:noFill/>
                </a:ln>
                <a:latin typeface="Abadi" panose="020B0604020104020204" pitchFamily="34" charset="0"/>
                <a:ea typeface="+mj-ea"/>
                <a:cs typeface="+mj-cs"/>
              </a:rPr>
              <a:t>diese Verheißungen </a:t>
            </a:r>
            <a:r>
              <a:rPr lang="de-DE" sz="2000" b="1" dirty="0">
                <a:ln w="22225">
                  <a:noFill/>
                </a:ln>
                <a:latin typeface="Abadi" panose="020B0604020104020204" pitchFamily="34" charset="0"/>
                <a:ea typeface="+mj-ea"/>
                <a:cs typeface="+mj-cs"/>
              </a:rPr>
              <a:t>haben, Geliebte, </a:t>
            </a:r>
            <a:br>
              <a:rPr lang="de-DE" sz="2000" b="1" dirty="0">
                <a:ln w="22225">
                  <a:noFill/>
                </a:ln>
                <a:latin typeface="Abadi" panose="020B0604020104020204" pitchFamily="34" charset="0"/>
                <a:ea typeface="+mj-ea"/>
                <a:cs typeface="+mj-cs"/>
              </a:rPr>
            </a:br>
            <a:r>
              <a:rPr lang="de-DE" sz="2000" b="1" dirty="0">
                <a:ln w="22225">
                  <a:noFill/>
                </a:ln>
                <a:latin typeface="Abadi" panose="020B0604020104020204" pitchFamily="34" charset="0"/>
                <a:ea typeface="+mj-ea"/>
                <a:cs typeface="+mj-cs"/>
              </a:rPr>
              <a:t>so lasst uns von aller Befleckung des Fleisches und des Geistes uns reinigen und </a:t>
            </a:r>
            <a:r>
              <a:rPr lang="de-DE" sz="2000" b="1" u="sng" dirty="0">
                <a:ln w="22225">
                  <a:noFill/>
                </a:ln>
                <a:latin typeface="Abadi" panose="020B0604020104020204" pitchFamily="34" charset="0"/>
                <a:ea typeface="+mj-ea"/>
                <a:cs typeface="+mj-cs"/>
              </a:rPr>
              <a:t>die Heiligung vollenden in der Furcht Gottes</a:t>
            </a:r>
            <a:r>
              <a:rPr lang="de-DE" sz="2000" b="1" dirty="0">
                <a:ln w="22225">
                  <a:noFill/>
                </a:ln>
                <a:latin typeface="Abadi" panose="020B0604020104020204" pitchFamily="34" charset="0"/>
                <a:ea typeface="+mj-ea"/>
                <a:cs typeface="+mj-cs"/>
              </a:rPr>
              <a:t>.“ </a:t>
            </a:r>
            <a:br>
              <a:rPr lang="de-DE" sz="2000" b="1" dirty="0">
                <a:ln w="22225">
                  <a:noFill/>
                </a:ln>
                <a:latin typeface="Abadi" panose="020B0604020104020204" pitchFamily="34" charset="0"/>
                <a:ea typeface="+mj-ea"/>
                <a:cs typeface="+mj-cs"/>
              </a:rPr>
            </a:br>
            <a:r>
              <a:rPr lang="de-DE" sz="2000" b="1" dirty="0">
                <a:ln w="22225">
                  <a:noFill/>
                </a:ln>
                <a:latin typeface="Abadi" panose="020B0604020104020204" pitchFamily="34" charset="0"/>
                <a:ea typeface="+mj-ea"/>
                <a:cs typeface="+mj-cs"/>
              </a:rPr>
              <a:t>(2.Korinther 7:1)</a:t>
            </a:r>
          </a:p>
        </p:txBody>
      </p:sp>
      <p:pic>
        <p:nvPicPr>
          <p:cNvPr id="4" name="Grafik 3" descr="Ein Bild, das drinnen, Wand, Himmel, weiß enthält.&#10;&#10;Automatisch generierte Beschreibung">
            <a:extLst>
              <a:ext uri="{FF2B5EF4-FFF2-40B4-BE49-F238E27FC236}">
                <a16:creationId xmlns:a16="http://schemas.microsoft.com/office/drawing/2014/main" id="{A20783F1-38B6-4F5D-9A59-EBF17EE45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el 1">
            <a:extLst>
              <a:ext uri="{FF2B5EF4-FFF2-40B4-BE49-F238E27FC236}">
                <a16:creationId xmlns:a16="http://schemas.microsoft.com/office/drawing/2014/main" id="{907EB95B-AC39-43D5-A6C0-F504B4577C68}"/>
              </a:ext>
            </a:extLst>
          </p:cNvPr>
          <p:cNvSpPr>
            <a:spLocks noGrp="1"/>
          </p:cNvSpPr>
          <p:nvPr>
            <p:ph type="title"/>
          </p:nvPr>
        </p:nvSpPr>
        <p:spPr>
          <a:xfrm>
            <a:off x="838200" y="6211"/>
            <a:ext cx="10515600" cy="1443448"/>
          </a:xfrm>
          <a:solidFill>
            <a:schemeClr val="tx1">
              <a:alpha val="40000"/>
            </a:schemeClr>
          </a:solidFill>
        </p:spPr>
        <p:txBody>
          <a:bodyPr>
            <a:noAutofit/>
          </a:bodyPr>
          <a:lstStyle/>
          <a:p>
            <a:r>
              <a:rPr lang="de-DE" sz="2200"/>
              <a:t>„</a:t>
            </a:r>
            <a:r>
              <a:rPr lang="vi-VN" sz="2200"/>
              <a:t>Hỡi con người, đây là nơi đặt ngai Ta, là nơi để bàn chân Ta</a:t>
            </a:r>
            <a:r>
              <a:rPr lang="de-DE" sz="2400"/>
              <a:t>, </a:t>
            </a:r>
            <a:br>
              <a:rPr lang="de-DE" sz="2400"/>
            </a:br>
            <a:r>
              <a:rPr lang="vi-VN" sz="2800"/>
              <a:t> tại đây ta sẽ ở đời đời giữa con cái </a:t>
            </a:r>
            <a:r>
              <a:rPr lang="en-US" sz="2800"/>
              <a:t>ISRAEL</a:t>
            </a:r>
            <a:r>
              <a:rPr lang="de-DE" sz="2800"/>
              <a:t>.“ </a:t>
            </a:r>
            <a:br>
              <a:rPr lang="de-DE" sz="2800"/>
            </a:br>
            <a:r>
              <a:rPr lang="de-DE" sz="2000" cap="none"/>
              <a:t>(Ê-xê-chi-ên </a:t>
            </a:r>
            <a:r>
              <a:rPr lang="de-DE" sz="2000" cap="none" dirty="0"/>
              <a:t>43:7a)</a:t>
            </a:r>
            <a:endParaRPr lang="de-DE" sz="2800" cap="none" dirty="0"/>
          </a:p>
        </p:txBody>
      </p:sp>
    </p:spTree>
    <p:extLst>
      <p:ext uri="{BB962C8B-B14F-4D97-AF65-F5344CB8AC3E}">
        <p14:creationId xmlns:p14="http://schemas.microsoft.com/office/powerpoint/2010/main" val="102868132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Elektronik, Schaltkreis enthält.&#10;&#10;Automatisch generierte Beschreibung">
            <a:extLst>
              <a:ext uri="{FF2B5EF4-FFF2-40B4-BE49-F238E27FC236}">
                <a16:creationId xmlns:a16="http://schemas.microsoft.com/office/drawing/2014/main" id="{D5F3822C-5394-4CDA-BEC0-716FC807D9F9}"/>
              </a:ext>
            </a:extLst>
          </p:cNvPr>
          <p:cNvPicPr>
            <a:picLocks noChangeAspect="1"/>
          </p:cNvPicPr>
          <p:nvPr/>
        </p:nvPicPr>
        <p:blipFill rotWithShape="1">
          <a:blip r:embed="rId3">
            <a:extLst>
              <a:ext uri="{28A0092B-C50C-407E-A947-70E740481C1C}">
                <a14:useLocalDpi xmlns:a14="http://schemas.microsoft.com/office/drawing/2010/main" val="0"/>
              </a:ext>
            </a:extLst>
          </a:blip>
          <a:srcRect l="14552" r="12574"/>
          <a:stretch/>
        </p:blipFill>
        <p:spPr>
          <a:xfrm>
            <a:off x="1774208" y="0"/>
            <a:ext cx="8884693" cy="6858000"/>
          </a:xfrm>
          <a:prstGeom prst="rect">
            <a:avLst/>
          </a:prstGeom>
        </p:spPr>
      </p:pic>
    </p:spTree>
    <p:extLst>
      <p:ext uri="{BB962C8B-B14F-4D97-AF65-F5344CB8AC3E}">
        <p14:creationId xmlns:p14="http://schemas.microsoft.com/office/powerpoint/2010/main" val="4056122534"/>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fik 3" descr="Ein Bild, das Boden, Gebäude enthält.&#10;&#10;Automatisch generierte Beschreibung">
            <a:extLst>
              <a:ext uri="{FF2B5EF4-FFF2-40B4-BE49-F238E27FC236}">
                <a16:creationId xmlns:a16="http://schemas.microsoft.com/office/drawing/2014/main" id="{3CB43635-A63F-4BD9-9F03-88B63E19B2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071" y="0"/>
            <a:ext cx="11601858" cy="6858000"/>
          </a:xfrm>
          <a:prstGeom prst="rect">
            <a:avLst/>
          </a:prstGeom>
        </p:spPr>
      </p:pic>
      <p:sp>
        <p:nvSpPr>
          <p:cNvPr id="2" name="Titel 1">
            <a:extLst>
              <a:ext uri="{FF2B5EF4-FFF2-40B4-BE49-F238E27FC236}">
                <a16:creationId xmlns:a16="http://schemas.microsoft.com/office/drawing/2014/main" id="{A312DB61-AB93-4485-A0C7-17289B4DA039}"/>
              </a:ext>
            </a:extLst>
          </p:cNvPr>
          <p:cNvSpPr>
            <a:spLocks noGrp="1"/>
          </p:cNvSpPr>
          <p:nvPr>
            <p:ph type="title"/>
          </p:nvPr>
        </p:nvSpPr>
        <p:spPr/>
        <p:txBody>
          <a:bodyPr/>
          <a:lstStyle/>
          <a:p>
            <a:r>
              <a:rPr lang="de-DE"/>
              <a:t>ĐềN TẠM</a:t>
            </a:r>
            <a:endParaRPr lang="de-DE" dirty="0"/>
          </a:p>
        </p:txBody>
      </p:sp>
    </p:spTree>
    <p:extLst>
      <p:ext uri="{BB962C8B-B14F-4D97-AF65-F5344CB8AC3E}">
        <p14:creationId xmlns:p14="http://schemas.microsoft.com/office/powerpoint/2010/main" val="185322252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1271</Words>
  <Application>Microsoft Office PowerPoint</Application>
  <PresentationFormat>Widescreen</PresentationFormat>
  <Paragraphs>78</Paragraphs>
  <Slides>11</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Abadi</vt:lpstr>
      <vt:lpstr>Arial</vt:lpstr>
      <vt:lpstr>Calibri</vt:lpstr>
      <vt:lpstr>Times New Roman</vt:lpstr>
      <vt:lpstr>Office</vt:lpstr>
      <vt:lpstr>Hoàn thành sự thánh hóa  trong sự kính sợ Đức Chúa TrờI</vt:lpstr>
      <vt:lpstr>"Ta sẽ thánh hóa danh vĩ đại của Ta, là danh đã bị xúc phạm trong các dân; thật, giữa các dân đó, các ngươi đã xúc phạm danh ấy!  Ta sẽ thu lại các ngươi từ giữa các dân, nhóm các ngươi lại từ mọi nước và đem vào đất riêng của các ngươi" (Ê-Xê-Chi-Ên 36:23-24)</vt:lpstr>
      <vt:lpstr>„Nhưng anh em là dòng giống được tuyển chọn, là chức tế lễ hoàng gia, là dân tộc thánh“ (1.Phi-e-rơ 2:9a; Xuất Ai Cập 19:5-6)</vt:lpstr>
      <vt:lpstr>Phần Đất ThÁNh Biệt Riêng Ra CHO CHúA (Ê-xê-chi-ên 45:1-6; 48)</vt:lpstr>
      <vt:lpstr>Khuôn Viên Của Nơi THáNH </vt:lpstr>
      <vt:lpstr>PowerPoint Presentation</vt:lpstr>
      <vt:lpstr>„Hỡi con người, đây là nơi đặt ngai Ta, là nơi để bàn chân Ta,   tại đây ta sẽ ở đời đời giữa con cái ISRAEL.“  (Ê-xê-chi-ên 43:7a)</vt:lpstr>
      <vt:lpstr>PowerPoint Presentation</vt:lpstr>
      <vt:lpstr>ĐềN TẠM</vt:lpstr>
      <vt:lpstr>HàNH LANG BÊN NGOÀi</vt:lpstr>
      <vt:lpstr>Nơi THáNh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Thomas Pavelka</dc:creator>
  <cp:lastModifiedBy>Nguyen, An</cp:lastModifiedBy>
  <cp:revision>47</cp:revision>
  <dcterms:created xsi:type="dcterms:W3CDTF">2019-12-19T15:14:08Z</dcterms:created>
  <dcterms:modified xsi:type="dcterms:W3CDTF">2020-02-04T03:39:23Z</dcterms:modified>
</cp:coreProperties>
</file>